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7" r:id="rId3"/>
    <p:sldId id="276" r:id="rId4"/>
    <p:sldId id="278" r:id="rId5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40" autoAdjust="0"/>
  </p:normalViewPr>
  <p:slideViewPr>
    <p:cSldViewPr>
      <p:cViewPr varScale="1">
        <p:scale>
          <a:sx n="83" d="100"/>
          <a:sy n="83" d="100"/>
        </p:scale>
        <p:origin x="1454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Foglio_di_lavoro_di_Microsoft_Excel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3451722485839462"/>
          <c:y val="4.3949810520162315E-2"/>
          <c:w val="0.50957737729563057"/>
          <c:h val="0.55016932240800664"/>
        </c:manualLayout>
      </c:layout>
      <c:lineChart>
        <c:grouping val="standard"/>
        <c:varyColors val="0"/>
        <c:ser>
          <c:idx val="0"/>
          <c:order val="0"/>
          <c:tx>
            <c:strRef>
              <c:f>Foglio1!$B$1</c:f>
              <c:strCache>
                <c:ptCount val="1"/>
                <c:pt idx="0">
                  <c:v>good 1</c:v>
                </c:pt>
              </c:strCache>
            </c:strRef>
          </c:tx>
          <c:cat>
            <c:strRef>
              <c:f>Foglio1!$A$2:$A$4</c:f>
              <c:strCache>
                <c:ptCount val="3"/>
                <c:pt idx="0">
                  <c:v>aequitas 1</c:v>
                </c:pt>
                <c:pt idx="1">
                  <c:v>aequitas 2</c:v>
                </c:pt>
                <c:pt idx="2">
                  <c:v>aequitas 3</c:v>
                </c:pt>
              </c:strCache>
            </c:strRef>
          </c:cat>
          <c:val>
            <c:numRef>
              <c:f>Foglio1!$B$2:$B$4</c:f>
              <c:numCache>
                <c:formatCode>General</c:formatCode>
                <c:ptCount val="3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B0B9-4A53-B2B6-50F389C4FC99}"/>
            </c:ext>
          </c:extLst>
        </c:ser>
        <c:ser>
          <c:idx val="1"/>
          <c:order val="1"/>
          <c:tx>
            <c:strRef>
              <c:f>Foglio1!$C$1</c:f>
              <c:strCache>
                <c:ptCount val="1"/>
                <c:pt idx="0">
                  <c:v>good 2</c:v>
                </c:pt>
              </c:strCache>
            </c:strRef>
          </c:tx>
          <c:cat>
            <c:strRef>
              <c:f>Foglio1!$A$2:$A$4</c:f>
              <c:strCache>
                <c:ptCount val="3"/>
                <c:pt idx="0">
                  <c:v>aequitas 1</c:v>
                </c:pt>
                <c:pt idx="1">
                  <c:v>aequitas 2</c:v>
                </c:pt>
                <c:pt idx="2">
                  <c:v>aequitas 3</c:v>
                </c:pt>
              </c:strCache>
            </c:strRef>
          </c:cat>
          <c:val>
            <c:numRef>
              <c:f>Foglio1!$C$2:$C$4</c:f>
              <c:numCache>
                <c:formatCode>General</c:formatCode>
                <c:ptCount val="3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B0B9-4A53-B2B6-50F389C4FC99}"/>
            </c:ext>
          </c:extLst>
        </c:ser>
        <c:ser>
          <c:idx val="2"/>
          <c:order val="2"/>
          <c:tx>
            <c:strRef>
              <c:f>Foglio1!$D$1</c:f>
              <c:strCache>
                <c:ptCount val="1"/>
                <c:pt idx="0">
                  <c:v>good 3</c:v>
                </c:pt>
              </c:strCache>
            </c:strRef>
          </c:tx>
          <c:cat>
            <c:strRef>
              <c:f>Foglio1!$A$2:$A$4</c:f>
              <c:strCache>
                <c:ptCount val="3"/>
                <c:pt idx="0">
                  <c:v>aequitas 1</c:v>
                </c:pt>
                <c:pt idx="1">
                  <c:v>aequitas 2</c:v>
                </c:pt>
                <c:pt idx="2">
                  <c:v>aequitas 3</c:v>
                </c:pt>
              </c:strCache>
            </c:strRef>
          </c:cat>
          <c:val>
            <c:numRef>
              <c:f>Foglio1!$D$2:$D$4</c:f>
              <c:numCache>
                <c:formatCode>General</c:formatCode>
                <c:ptCount val="3"/>
                <c:pt idx="0">
                  <c:v>2</c:v>
                </c:pt>
                <c:pt idx="1">
                  <c:v>2</c:v>
                </c:pt>
                <c:pt idx="2">
                  <c:v>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B0B9-4A53-B2B6-50F389C4FC9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55611904"/>
        <c:axId val="155737472"/>
      </c:lineChart>
      <c:catAx>
        <c:axId val="15561190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lang="es-ES"/>
            </a:pPr>
            <a:endParaRPr lang="it-IT"/>
          </a:p>
        </c:txPr>
        <c:crossAx val="155737472"/>
        <c:crosses val="autoZero"/>
        <c:auto val="1"/>
        <c:lblAlgn val="ctr"/>
        <c:lblOffset val="100"/>
        <c:noMultiLvlLbl val="0"/>
      </c:catAx>
      <c:valAx>
        <c:axId val="155737472"/>
        <c:scaling>
          <c:orientation val="minMax"/>
        </c:scaling>
        <c:delete val="0"/>
        <c:axPos val="l"/>
        <c:majorGridlines>
          <c:spPr>
            <a:ln w="19050"/>
          </c:spPr>
        </c:majorGridlines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lang="es-ES"/>
            </a:pPr>
            <a:endParaRPr lang="it-IT"/>
          </a:p>
        </c:txPr>
        <c:crossAx val="15561190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2402532339415415"/>
          <c:y val="0.37015191187745672"/>
          <c:w val="0.26193968711919502"/>
          <c:h val="0.25969593066346819"/>
        </c:manualLayout>
      </c:layout>
      <c:overlay val="0"/>
      <c:txPr>
        <a:bodyPr/>
        <a:lstStyle/>
        <a:p>
          <a:pPr>
            <a:defRPr lang="es-ES"/>
          </a:pPr>
          <a:endParaRPr lang="it-IT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it-IT"/>
    </a:p>
  </c:txPr>
  <c:externalData r:id="rId1">
    <c:autoUpdate val="0"/>
  </c:externalData>
  <c:userShapes r:id="rId2"/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52F7343-1CD7-4A82-9FA6-042C85ACD06F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DAF4FE6A-A543-406C-85AA-62CC76961E5F}">
      <dgm:prSet phldrT="[Testo]" custT="1"/>
      <dgm:spPr>
        <a:ln>
          <a:solidFill>
            <a:srgbClr val="FFC000"/>
          </a:solidFill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r>
            <a:rPr lang="en-US" sz="3200" dirty="0" err="1" smtClean="0"/>
            <a:t>Zacchaeus</a:t>
          </a:r>
          <a:r>
            <a:rPr lang="en-US" sz="3200" dirty="0" smtClean="0"/>
            <a:t> property  </a:t>
          </a:r>
        </a:p>
      </dgm:t>
    </dgm:pt>
    <dgm:pt modelId="{9FE2FBC0-B0AE-4FA8-AFBE-C5AEA1A02324}" type="parTrans" cxnId="{063A1F56-072F-4B56-B482-919AD233A500}">
      <dgm:prSet/>
      <dgm:spPr/>
      <dgm:t>
        <a:bodyPr/>
        <a:lstStyle/>
        <a:p>
          <a:endParaRPr lang="it-IT"/>
        </a:p>
      </dgm:t>
    </dgm:pt>
    <dgm:pt modelId="{BD391DAE-94D0-454E-ABAC-5C703B074B25}" type="sibTrans" cxnId="{063A1F56-072F-4B56-B482-919AD233A500}">
      <dgm:prSet/>
      <dgm:spPr/>
      <dgm:t>
        <a:bodyPr/>
        <a:lstStyle/>
        <a:p>
          <a:endParaRPr lang="it-IT"/>
        </a:p>
      </dgm:t>
    </dgm:pt>
    <dgm:pt modelId="{C1BF8911-57E6-4ED3-94E8-A47261CA91C1}">
      <dgm:prSet phldrT="[Testo]" custT="1"/>
      <dgm:spPr>
        <a:solidFill>
          <a:schemeClr val="accent5">
            <a:lumMod val="75000"/>
          </a:schemeClr>
        </a:solidFill>
        <a:ln>
          <a:noFill/>
        </a:ln>
        <a:effectLst>
          <a:outerShdw blurRad="190500" dist="228600" dir="2700000" algn="ctr">
            <a:srgbClr val="000000">
              <a:alpha val="30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4800000"/>
          </a:lightRig>
        </a:scene3d>
        <a:sp3d prstMaterial="matte">
          <a:bevelT w="127000" h="63500"/>
        </a:sp3d>
      </dgm:spPr>
      <dgm:t>
        <a:bodyPr/>
        <a:lstStyle/>
        <a:p>
          <a:r>
            <a:rPr lang="en-US" sz="3200" dirty="0" smtClean="0"/>
            <a:t>Countable</a:t>
          </a:r>
        </a:p>
      </dgm:t>
    </dgm:pt>
    <dgm:pt modelId="{D2C57851-E617-4EB0-8FE6-E1F367C0AE63}" type="parTrans" cxnId="{E6BD2D77-4CCB-4781-A375-4A0B10DE1906}">
      <dgm:prSet/>
      <dgm:spPr>
        <a:ln>
          <a:solidFill>
            <a:srgbClr val="FF0000"/>
          </a:solidFill>
        </a:ln>
      </dgm:spPr>
      <dgm:t>
        <a:bodyPr/>
        <a:lstStyle/>
        <a:p>
          <a:endParaRPr lang="it-IT"/>
        </a:p>
      </dgm:t>
    </dgm:pt>
    <dgm:pt modelId="{D3BE8BE0-9417-4EF9-8CE6-4EC47EEE7DB0}" type="sibTrans" cxnId="{E6BD2D77-4CCB-4781-A375-4A0B10DE1906}">
      <dgm:prSet/>
      <dgm:spPr/>
      <dgm:t>
        <a:bodyPr/>
        <a:lstStyle/>
        <a:p>
          <a:endParaRPr lang="it-IT"/>
        </a:p>
      </dgm:t>
    </dgm:pt>
    <dgm:pt modelId="{CF0DD1A7-B1E6-4E54-BB06-48ACD9E61B9C}">
      <dgm:prSet phldrT="[Testo]" custT="1"/>
      <dgm:spPr>
        <a:solidFill>
          <a:schemeClr val="accent5">
            <a:lumMod val="50000"/>
          </a:schemeClr>
        </a:solidFill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r>
            <a:rPr lang="en-US" sz="3200" dirty="0" smtClean="0"/>
            <a:t>Calculable</a:t>
          </a:r>
          <a:endParaRPr lang="it-IT" sz="3200" dirty="0"/>
        </a:p>
      </dgm:t>
    </dgm:pt>
    <dgm:pt modelId="{D67DEEEB-A78A-4074-B99D-20A23260C8DB}" type="parTrans" cxnId="{5BF25786-8DC0-4359-8018-94DFF31DDE94}">
      <dgm:prSet/>
      <dgm:spPr>
        <a:ln>
          <a:solidFill>
            <a:srgbClr val="FF0000"/>
          </a:solidFill>
        </a:ln>
      </dgm:spPr>
      <dgm:t>
        <a:bodyPr/>
        <a:lstStyle/>
        <a:p>
          <a:endParaRPr lang="it-IT"/>
        </a:p>
      </dgm:t>
    </dgm:pt>
    <dgm:pt modelId="{51B9B427-3A73-4E79-AD80-4900A03149DB}" type="sibTrans" cxnId="{5BF25786-8DC0-4359-8018-94DFF31DDE94}">
      <dgm:prSet/>
      <dgm:spPr/>
      <dgm:t>
        <a:bodyPr/>
        <a:lstStyle/>
        <a:p>
          <a:endParaRPr lang="it-IT"/>
        </a:p>
      </dgm:t>
    </dgm:pt>
    <dgm:pt modelId="{1809F674-DA0E-43DC-B86C-5A504504E80D}">
      <dgm:prSet phldrT="[Testo]" custT="1"/>
      <dgm:spPr>
        <a:solidFill>
          <a:schemeClr val="accent4">
            <a:lumMod val="75000"/>
          </a:schemeClr>
        </a:solidFill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r>
            <a:rPr lang="en-US" sz="3200" dirty="0" smtClean="0"/>
            <a:t>Extensible</a:t>
          </a:r>
          <a:endParaRPr lang="it-IT" sz="3200" dirty="0"/>
        </a:p>
      </dgm:t>
    </dgm:pt>
    <dgm:pt modelId="{EED7BC58-7D3C-42F9-A817-A27F4493AB8A}" type="parTrans" cxnId="{39B9E7D3-F386-45CF-813D-D6E443C21AAD}">
      <dgm:prSet/>
      <dgm:spPr>
        <a:ln>
          <a:solidFill>
            <a:srgbClr val="FF0000"/>
          </a:solidFill>
        </a:ln>
      </dgm:spPr>
      <dgm:t>
        <a:bodyPr/>
        <a:lstStyle/>
        <a:p>
          <a:endParaRPr lang="it-IT"/>
        </a:p>
      </dgm:t>
    </dgm:pt>
    <dgm:pt modelId="{EADA2626-F781-44AD-A12F-8C4C5743D83A}" type="sibTrans" cxnId="{39B9E7D3-F386-45CF-813D-D6E443C21AAD}">
      <dgm:prSet/>
      <dgm:spPr/>
      <dgm:t>
        <a:bodyPr/>
        <a:lstStyle/>
        <a:p>
          <a:endParaRPr lang="it-IT"/>
        </a:p>
      </dgm:t>
    </dgm:pt>
    <dgm:pt modelId="{0423C7AF-7F64-49DC-A34A-1E2F69C0B6C9}">
      <dgm:prSet custT="1"/>
      <dgm:spPr>
        <a:solidFill>
          <a:srgbClr val="7030A0"/>
        </a:solidFill>
        <a:ln>
          <a:solidFill>
            <a:schemeClr val="tx2">
              <a:lumMod val="75000"/>
            </a:schemeClr>
          </a:solidFill>
        </a:ln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r>
            <a:rPr lang="en-US" sz="2800" dirty="0" smtClean="0"/>
            <a:t>in its potentiality</a:t>
          </a:r>
        </a:p>
        <a:p>
          <a:r>
            <a:rPr lang="en-US" sz="2800" dirty="0" smtClean="0"/>
            <a:t>also (re) countable</a:t>
          </a:r>
          <a:r>
            <a:rPr lang="en-US" sz="1400" dirty="0" smtClean="0"/>
            <a:t> </a:t>
          </a:r>
          <a:endParaRPr lang="it-IT" sz="1400" dirty="0"/>
        </a:p>
      </dgm:t>
    </dgm:pt>
    <dgm:pt modelId="{22F89DBF-8103-4896-9539-F3DEABECC796}" type="parTrans" cxnId="{4D78243B-5A5F-44F8-9F82-B360A1216F7B}">
      <dgm:prSet/>
      <dgm:spPr>
        <a:ln>
          <a:solidFill>
            <a:srgbClr val="FF0000"/>
          </a:solidFill>
        </a:ln>
      </dgm:spPr>
      <dgm:t>
        <a:bodyPr/>
        <a:lstStyle/>
        <a:p>
          <a:endParaRPr lang="it-IT"/>
        </a:p>
      </dgm:t>
    </dgm:pt>
    <dgm:pt modelId="{241FC73F-1AA4-4EA3-AD09-BD6E7653BB74}" type="sibTrans" cxnId="{4D78243B-5A5F-44F8-9F82-B360A1216F7B}">
      <dgm:prSet/>
      <dgm:spPr/>
      <dgm:t>
        <a:bodyPr/>
        <a:lstStyle/>
        <a:p>
          <a:endParaRPr lang="it-IT"/>
        </a:p>
      </dgm:t>
    </dgm:pt>
    <dgm:pt modelId="{DF619ED4-5FDE-454F-AE3E-9AA18546FB2F}" type="pres">
      <dgm:prSet presAssocID="{352F7343-1CD7-4A82-9FA6-042C85ACD06F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it-IT"/>
        </a:p>
      </dgm:t>
    </dgm:pt>
    <dgm:pt modelId="{12779DEC-011A-482A-99EF-565261D94938}" type="pres">
      <dgm:prSet presAssocID="{DAF4FE6A-A543-406C-85AA-62CC76961E5F}" presName="hierRoot1" presStyleCnt="0">
        <dgm:presLayoutVars>
          <dgm:hierBranch val="init"/>
        </dgm:presLayoutVars>
      </dgm:prSet>
      <dgm:spPr/>
    </dgm:pt>
    <dgm:pt modelId="{C5812FF9-1683-45F2-9115-0E1E6E207124}" type="pres">
      <dgm:prSet presAssocID="{DAF4FE6A-A543-406C-85AA-62CC76961E5F}" presName="rootComposite1" presStyleCnt="0"/>
      <dgm:spPr/>
    </dgm:pt>
    <dgm:pt modelId="{C414B972-010E-4AB7-8930-5D61C109C012}" type="pres">
      <dgm:prSet presAssocID="{DAF4FE6A-A543-406C-85AA-62CC76961E5F}" presName="rootText1" presStyleLbl="node0" presStyleIdx="0" presStyleCnt="1" custScaleX="169866" custScaleY="191925" custLinFactY="-39199" custLinFactNeighborX="1213" custLinFactNeighborY="-100000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062B4F1B-84B8-4DDA-99D4-E8BA95920D3F}" type="pres">
      <dgm:prSet presAssocID="{DAF4FE6A-A543-406C-85AA-62CC76961E5F}" presName="rootConnector1" presStyleLbl="node1" presStyleIdx="0" presStyleCnt="0"/>
      <dgm:spPr/>
      <dgm:t>
        <a:bodyPr/>
        <a:lstStyle/>
        <a:p>
          <a:endParaRPr lang="it-IT"/>
        </a:p>
      </dgm:t>
    </dgm:pt>
    <dgm:pt modelId="{CA4ED91F-5036-4C57-8A47-FC2CBB1F9689}" type="pres">
      <dgm:prSet presAssocID="{DAF4FE6A-A543-406C-85AA-62CC76961E5F}" presName="hierChild2" presStyleCnt="0"/>
      <dgm:spPr/>
    </dgm:pt>
    <dgm:pt modelId="{649C77DC-93BB-43F1-8DEB-AAD4028A272C}" type="pres">
      <dgm:prSet presAssocID="{D2C57851-E617-4EB0-8FE6-E1F367C0AE63}" presName="Name37" presStyleLbl="parChTrans1D2" presStyleIdx="0" presStyleCnt="4"/>
      <dgm:spPr/>
      <dgm:t>
        <a:bodyPr/>
        <a:lstStyle/>
        <a:p>
          <a:endParaRPr lang="it-IT"/>
        </a:p>
      </dgm:t>
    </dgm:pt>
    <dgm:pt modelId="{8D3F7B97-2FBB-4F8E-8F5C-7138977CB52C}" type="pres">
      <dgm:prSet presAssocID="{C1BF8911-57E6-4ED3-94E8-A47261CA91C1}" presName="hierRoot2" presStyleCnt="0">
        <dgm:presLayoutVars>
          <dgm:hierBranch val="init"/>
        </dgm:presLayoutVars>
      </dgm:prSet>
      <dgm:spPr/>
    </dgm:pt>
    <dgm:pt modelId="{709B6EE4-ADAC-4367-BA74-2031C88DD3C5}" type="pres">
      <dgm:prSet presAssocID="{C1BF8911-57E6-4ED3-94E8-A47261CA91C1}" presName="rootComposite" presStyleCnt="0"/>
      <dgm:spPr/>
    </dgm:pt>
    <dgm:pt modelId="{A9A30840-BA5C-47D3-B2D6-BED88520B520}" type="pres">
      <dgm:prSet presAssocID="{C1BF8911-57E6-4ED3-94E8-A47261CA91C1}" presName="rootText" presStyleLbl="node2" presStyleIdx="0" presStyleCnt="4" custScaleX="136078" custScaleY="186019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D88A804A-00A8-4E5B-9FA3-105C7B8BAA45}" type="pres">
      <dgm:prSet presAssocID="{C1BF8911-57E6-4ED3-94E8-A47261CA91C1}" presName="rootConnector" presStyleLbl="node2" presStyleIdx="0" presStyleCnt="4"/>
      <dgm:spPr/>
      <dgm:t>
        <a:bodyPr/>
        <a:lstStyle/>
        <a:p>
          <a:endParaRPr lang="it-IT"/>
        </a:p>
      </dgm:t>
    </dgm:pt>
    <dgm:pt modelId="{CC9A35F8-1FF1-44AC-88C6-8277D9D18ECF}" type="pres">
      <dgm:prSet presAssocID="{C1BF8911-57E6-4ED3-94E8-A47261CA91C1}" presName="hierChild4" presStyleCnt="0"/>
      <dgm:spPr/>
    </dgm:pt>
    <dgm:pt modelId="{AFDE64C4-81B3-4D78-B91A-3C95611352D2}" type="pres">
      <dgm:prSet presAssocID="{C1BF8911-57E6-4ED3-94E8-A47261CA91C1}" presName="hierChild5" presStyleCnt="0"/>
      <dgm:spPr/>
    </dgm:pt>
    <dgm:pt modelId="{7FF12A8F-5936-491A-896F-EB4CF4C17553}" type="pres">
      <dgm:prSet presAssocID="{D67DEEEB-A78A-4074-B99D-20A23260C8DB}" presName="Name37" presStyleLbl="parChTrans1D2" presStyleIdx="1" presStyleCnt="4"/>
      <dgm:spPr/>
      <dgm:t>
        <a:bodyPr/>
        <a:lstStyle/>
        <a:p>
          <a:endParaRPr lang="it-IT"/>
        </a:p>
      </dgm:t>
    </dgm:pt>
    <dgm:pt modelId="{1383660B-CB80-4D24-9DFB-5828FC28C9AF}" type="pres">
      <dgm:prSet presAssocID="{CF0DD1A7-B1E6-4E54-BB06-48ACD9E61B9C}" presName="hierRoot2" presStyleCnt="0">
        <dgm:presLayoutVars>
          <dgm:hierBranch val="init"/>
        </dgm:presLayoutVars>
      </dgm:prSet>
      <dgm:spPr/>
    </dgm:pt>
    <dgm:pt modelId="{833CE18D-F030-4802-94E1-BD04B4649737}" type="pres">
      <dgm:prSet presAssocID="{CF0DD1A7-B1E6-4E54-BB06-48ACD9E61B9C}" presName="rootComposite" presStyleCnt="0"/>
      <dgm:spPr/>
    </dgm:pt>
    <dgm:pt modelId="{C93F1C98-81DF-4D0E-918A-7EBFE3875422}" type="pres">
      <dgm:prSet presAssocID="{CF0DD1A7-B1E6-4E54-BB06-48ACD9E61B9C}" presName="rootText" presStyleLbl="node2" presStyleIdx="1" presStyleCnt="4" custScaleX="136831" custScaleY="136035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6AAB01A1-6DF7-44D5-9A55-4C3845D7CA11}" type="pres">
      <dgm:prSet presAssocID="{CF0DD1A7-B1E6-4E54-BB06-48ACD9E61B9C}" presName="rootConnector" presStyleLbl="node2" presStyleIdx="1" presStyleCnt="4"/>
      <dgm:spPr/>
      <dgm:t>
        <a:bodyPr/>
        <a:lstStyle/>
        <a:p>
          <a:endParaRPr lang="it-IT"/>
        </a:p>
      </dgm:t>
    </dgm:pt>
    <dgm:pt modelId="{D3794F3F-CEFC-4865-AE68-D3F4D350EA72}" type="pres">
      <dgm:prSet presAssocID="{CF0DD1A7-B1E6-4E54-BB06-48ACD9E61B9C}" presName="hierChild4" presStyleCnt="0"/>
      <dgm:spPr/>
    </dgm:pt>
    <dgm:pt modelId="{BD10176C-9D11-412B-B568-D4745AB372D9}" type="pres">
      <dgm:prSet presAssocID="{CF0DD1A7-B1E6-4E54-BB06-48ACD9E61B9C}" presName="hierChild5" presStyleCnt="0"/>
      <dgm:spPr/>
    </dgm:pt>
    <dgm:pt modelId="{BCA3FF3D-2157-4E9A-91BB-2472CA9761A0}" type="pres">
      <dgm:prSet presAssocID="{EED7BC58-7D3C-42F9-A817-A27F4493AB8A}" presName="Name37" presStyleLbl="parChTrans1D2" presStyleIdx="2" presStyleCnt="4"/>
      <dgm:spPr/>
      <dgm:t>
        <a:bodyPr/>
        <a:lstStyle/>
        <a:p>
          <a:endParaRPr lang="it-IT"/>
        </a:p>
      </dgm:t>
    </dgm:pt>
    <dgm:pt modelId="{F2F6E6E0-7BDC-4E24-86C8-4442BA0EFADD}" type="pres">
      <dgm:prSet presAssocID="{1809F674-DA0E-43DC-B86C-5A504504E80D}" presName="hierRoot2" presStyleCnt="0">
        <dgm:presLayoutVars>
          <dgm:hierBranch val="init"/>
        </dgm:presLayoutVars>
      </dgm:prSet>
      <dgm:spPr/>
    </dgm:pt>
    <dgm:pt modelId="{DB3CF934-B67E-44D7-AC9A-93DCDF97E3F4}" type="pres">
      <dgm:prSet presAssocID="{1809F674-DA0E-43DC-B86C-5A504504E80D}" presName="rootComposite" presStyleCnt="0"/>
      <dgm:spPr/>
    </dgm:pt>
    <dgm:pt modelId="{3B5176F0-33D2-41A3-99F1-B8467592E439}" type="pres">
      <dgm:prSet presAssocID="{1809F674-DA0E-43DC-B86C-5A504504E80D}" presName="rootText" presStyleLbl="node2" presStyleIdx="2" presStyleCnt="4" custScaleX="134276" custScaleY="160953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D0F37D95-3796-4303-9247-EA6EC8B98607}" type="pres">
      <dgm:prSet presAssocID="{1809F674-DA0E-43DC-B86C-5A504504E80D}" presName="rootConnector" presStyleLbl="node2" presStyleIdx="2" presStyleCnt="4"/>
      <dgm:spPr/>
      <dgm:t>
        <a:bodyPr/>
        <a:lstStyle/>
        <a:p>
          <a:endParaRPr lang="it-IT"/>
        </a:p>
      </dgm:t>
    </dgm:pt>
    <dgm:pt modelId="{6D2B5F24-7968-4220-8957-4DC920050E66}" type="pres">
      <dgm:prSet presAssocID="{1809F674-DA0E-43DC-B86C-5A504504E80D}" presName="hierChild4" presStyleCnt="0"/>
      <dgm:spPr/>
    </dgm:pt>
    <dgm:pt modelId="{21AAA5E3-38B5-499E-9DB2-C909DFE31058}" type="pres">
      <dgm:prSet presAssocID="{1809F674-DA0E-43DC-B86C-5A504504E80D}" presName="hierChild5" presStyleCnt="0"/>
      <dgm:spPr/>
    </dgm:pt>
    <dgm:pt modelId="{22B5F0B9-49A6-47F2-B2F7-D932A750A2EC}" type="pres">
      <dgm:prSet presAssocID="{22F89DBF-8103-4896-9539-F3DEABECC796}" presName="Name37" presStyleLbl="parChTrans1D2" presStyleIdx="3" presStyleCnt="4"/>
      <dgm:spPr/>
      <dgm:t>
        <a:bodyPr/>
        <a:lstStyle/>
        <a:p>
          <a:endParaRPr lang="it-IT"/>
        </a:p>
      </dgm:t>
    </dgm:pt>
    <dgm:pt modelId="{FC463E49-14A4-4FCC-8554-7F497EAA0A22}" type="pres">
      <dgm:prSet presAssocID="{0423C7AF-7F64-49DC-A34A-1E2F69C0B6C9}" presName="hierRoot2" presStyleCnt="0">
        <dgm:presLayoutVars>
          <dgm:hierBranch val="init"/>
        </dgm:presLayoutVars>
      </dgm:prSet>
      <dgm:spPr/>
    </dgm:pt>
    <dgm:pt modelId="{03868E20-CB06-4DA2-A38A-1BCDE9948BC4}" type="pres">
      <dgm:prSet presAssocID="{0423C7AF-7F64-49DC-A34A-1E2F69C0B6C9}" presName="rootComposite" presStyleCnt="0"/>
      <dgm:spPr/>
    </dgm:pt>
    <dgm:pt modelId="{012F97FD-67D2-42BC-AF92-4199057B4A6C}" type="pres">
      <dgm:prSet presAssocID="{0423C7AF-7F64-49DC-A34A-1E2F69C0B6C9}" presName="rootText" presStyleLbl="node2" presStyleIdx="3" presStyleCnt="4" custScaleX="134030" custScaleY="280824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B2BFA69B-FB55-4BC0-BC27-CE0C310142BF}" type="pres">
      <dgm:prSet presAssocID="{0423C7AF-7F64-49DC-A34A-1E2F69C0B6C9}" presName="rootConnector" presStyleLbl="node2" presStyleIdx="3" presStyleCnt="4"/>
      <dgm:spPr/>
      <dgm:t>
        <a:bodyPr/>
        <a:lstStyle/>
        <a:p>
          <a:endParaRPr lang="it-IT"/>
        </a:p>
      </dgm:t>
    </dgm:pt>
    <dgm:pt modelId="{39A729B1-98ED-4AA2-A788-F24B9E08C085}" type="pres">
      <dgm:prSet presAssocID="{0423C7AF-7F64-49DC-A34A-1E2F69C0B6C9}" presName="hierChild4" presStyleCnt="0"/>
      <dgm:spPr/>
    </dgm:pt>
    <dgm:pt modelId="{05A2FAAE-A873-4D6B-BBBE-3FC4BA98087F}" type="pres">
      <dgm:prSet presAssocID="{0423C7AF-7F64-49DC-A34A-1E2F69C0B6C9}" presName="hierChild5" presStyleCnt="0"/>
      <dgm:spPr/>
    </dgm:pt>
    <dgm:pt modelId="{785A106C-A4CF-497B-B08E-CB9C2C78B002}" type="pres">
      <dgm:prSet presAssocID="{DAF4FE6A-A543-406C-85AA-62CC76961E5F}" presName="hierChild3" presStyleCnt="0"/>
      <dgm:spPr/>
    </dgm:pt>
  </dgm:ptLst>
  <dgm:cxnLst>
    <dgm:cxn modelId="{5BF25786-8DC0-4359-8018-94DFF31DDE94}" srcId="{DAF4FE6A-A543-406C-85AA-62CC76961E5F}" destId="{CF0DD1A7-B1E6-4E54-BB06-48ACD9E61B9C}" srcOrd="1" destOrd="0" parTransId="{D67DEEEB-A78A-4074-B99D-20A23260C8DB}" sibTransId="{51B9B427-3A73-4E79-AD80-4900A03149DB}"/>
    <dgm:cxn modelId="{9627DC39-D513-4527-A43B-6F3565324A94}" type="presOf" srcId="{352F7343-1CD7-4A82-9FA6-042C85ACD06F}" destId="{DF619ED4-5FDE-454F-AE3E-9AA18546FB2F}" srcOrd="0" destOrd="0" presId="urn:microsoft.com/office/officeart/2005/8/layout/orgChart1"/>
    <dgm:cxn modelId="{C2615F09-BF92-422A-89C4-A34EC5D11D29}" type="presOf" srcId="{D67DEEEB-A78A-4074-B99D-20A23260C8DB}" destId="{7FF12A8F-5936-491A-896F-EB4CF4C17553}" srcOrd="0" destOrd="0" presId="urn:microsoft.com/office/officeart/2005/8/layout/orgChart1"/>
    <dgm:cxn modelId="{39B9E7D3-F386-45CF-813D-D6E443C21AAD}" srcId="{DAF4FE6A-A543-406C-85AA-62CC76961E5F}" destId="{1809F674-DA0E-43DC-B86C-5A504504E80D}" srcOrd="2" destOrd="0" parTransId="{EED7BC58-7D3C-42F9-A817-A27F4493AB8A}" sibTransId="{EADA2626-F781-44AD-A12F-8C4C5743D83A}"/>
    <dgm:cxn modelId="{063A1F56-072F-4B56-B482-919AD233A500}" srcId="{352F7343-1CD7-4A82-9FA6-042C85ACD06F}" destId="{DAF4FE6A-A543-406C-85AA-62CC76961E5F}" srcOrd="0" destOrd="0" parTransId="{9FE2FBC0-B0AE-4FA8-AFBE-C5AEA1A02324}" sibTransId="{BD391DAE-94D0-454E-ABAC-5C703B074B25}"/>
    <dgm:cxn modelId="{973B0CE7-FAFB-4857-937A-24352946FBBA}" type="presOf" srcId="{CF0DD1A7-B1E6-4E54-BB06-48ACD9E61B9C}" destId="{6AAB01A1-6DF7-44D5-9A55-4C3845D7CA11}" srcOrd="1" destOrd="0" presId="urn:microsoft.com/office/officeart/2005/8/layout/orgChart1"/>
    <dgm:cxn modelId="{6DDEF18E-D3CB-473D-B219-4279195DF218}" type="presOf" srcId="{1809F674-DA0E-43DC-B86C-5A504504E80D}" destId="{3B5176F0-33D2-41A3-99F1-B8467592E439}" srcOrd="0" destOrd="0" presId="urn:microsoft.com/office/officeart/2005/8/layout/orgChart1"/>
    <dgm:cxn modelId="{FC4FBDC4-7AD5-4F01-B9F5-623AB948E6A3}" type="presOf" srcId="{D2C57851-E617-4EB0-8FE6-E1F367C0AE63}" destId="{649C77DC-93BB-43F1-8DEB-AAD4028A272C}" srcOrd="0" destOrd="0" presId="urn:microsoft.com/office/officeart/2005/8/layout/orgChart1"/>
    <dgm:cxn modelId="{6FEAA162-06CC-4C11-9017-78856CBC424A}" type="presOf" srcId="{22F89DBF-8103-4896-9539-F3DEABECC796}" destId="{22B5F0B9-49A6-47F2-B2F7-D932A750A2EC}" srcOrd="0" destOrd="0" presId="urn:microsoft.com/office/officeart/2005/8/layout/orgChart1"/>
    <dgm:cxn modelId="{2F950AC1-8851-44EA-A5D6-575191DC2AE8}" type="presOf" srcId="{EED7BC58-7D3C-42F9-A817-A27F4493AB8A}" destId="{BCA3FF3D-2157-4E9A-91BB-2472CA9761A0}" srcOrd="0" destOrd="0" presId="urn:microsoft.com/office/officeart/2005/8/layout/orgChart1"/>
    <dgm:cxn modelId="{C72D13FC-325C-4E8F-B0A8-2A0557DB06EF}" type="presOf" srcId="{C1BF8911-57E6-4ED3-94E8-A47261CA91C1}" destId="{D88A804A-00A8-4E5B-9FA3-105C7B8BAA45}" srcOrd="1" destOrd="0" presId="urn:microsoft.com/office/officeart/2005/8/layout/orgChart1"/>
    <dgm:cxn modelId="{DC83137E-51BC-4C86-95BB-4076824EF71E}" type="presOf" srcId="{C1BF8911-57E6-4ED3-94E8-A47261CA91C1}" destId="{A9A30840-BA5C-47D3-B2D6-BED88520B520}" srcOrd="0" destOrd="0" presId="urn:microsoft.com/office/officeart/2005/8/layout/orgChart1"/>
    <dgm:cxn modelId="{4D78243B-5A5F-44F8-9F82-B360A1216F7B}" srcId="{DAF4FE6A-A543-406C-85AA-62CC76961E5F}" destId="{0423C7AF-7F64-49DC-A34A-1E2F69C0B6C9}" srcOrd="3" destOrd="0" parTransId="{22F89DBF-8103-4896-9539-F3DEABECC796}" sibTransId="{241FC73F-1AA4-4EA3-AD09-BD6E7653BB74}"/>
    <dgm:cxn modelId="{16227BC3-0693-4C11-A1E6-475883554AEE}" type="presOf" srcId="{DAF4FE6A-A543-406C-85AA-62CC76961E5F}" destId="{062B4F1B-84B8-4DDA-99D4-E8BA95920D3F}" srcOrd="1" destOrd="0" presId="urn:microsoft.com/office/officeart/2005/8/layout/orgChart1"/>
    <dgm:cxn modelId="{D4153D77-6C99-4CD7-A3BC-7B31F935577F}" type="presOf" srcId="{CF0DD1A7-B1E6-4E54-BB06-48ACD9E61B9C}" destId="{C93F1C98-81DF-4D0E-918A-7EBFE3875422}" srcOrd="0" destOrd="0" presId="urn:microsoft.com/office/officeart/2005/8/layout/orgChart1"/>
    <dgm:cxn modelId="{328A4867-AE7C-4511-8E9C-9ED79CBF90F5}" type="presOf" srcId="{0423C7AF-7F64-49DC-A34A-1E2F69C0B6C9}" destId="{012F97FD-67D2-42BC-AF92-4199057B4A6C}" srcOrd="0" destOrd="0" presId="urn:microsoft.com/office/officeart/2005/8/layout/orgChart1"/>
    <dgm:cxn modelId="{7D41147D-6EA4-4AA8-BA30-F80E8F62866E}" type="presOf" srcId="{0423C7AF-7F64-49DC-A34A-1E2F69C0B6C9}" destId="{B2BFA69B-FB55-4BC0-BC27-CE0C310142BF}" srcOrd="1" destOrd="0" presId="urn:microsoft.com/office/officeart/2005/8/layout/orgChart1"/>
    <dgm:cxn modelId="{D3237621-B420-4782-9492-C9A8BE947A35}" type="presOf" srcId="{1809F674-DA0E-43DC-B86C-5A504504E80D}" destId="{D0F37D95-3796-4303-9247-EA6EC8B98607}" srcOrd="1" destOrd="0" presId="urn:microsoft.com/office/officeart/2005/8/layout/orgChart1"/>
    <dgm:cxn modelId="{E6BD2D77-4CCB-4781-A375-4A0B10DE1906}" srcId="{DAF4FE6A-A543-406C-85AA-62CC76961E5F}" destId="{C1BF8911-57E6-4ED3-94E8-A47261CA91C1}" srcOrd="0" destOrd="0" parTransId="{D2C57851-E617-4EB0-8FE6-E1F367C0AE63}" sibTransId="{D3BE8BE0-9417-4EF9-8CE6-4EC47EEE7DB0}"/>
    <dgm:cxn modelId="{B83563A3-D63D-4353-9E4A-FB9BEF55E88E}" type="presOf" srcId="{DAF4FE6A-A543-406C-85AA-62CC76961E5F}" destId="{C414B972-010E-4AB7-8930-5D61C109C012}" srcOrd="0" destOrd="0" presId="urn:microsoft.com/office/officeart/2005/8/layout/orgChart1"/>
    <dgm:cxn modelId="{F19045AF-3287-4A16-B587-ABD384BFD877}" type="presParOf" srcId="{DF619ED4-5FDE-454F-AE3E-9AA18546FB2F}" destId="{12779DEC-011A-482A-99EF-565261D94938}" srcOrd="0" destOrd="0" presId="urn:microsoft.com/office/officeart/2005/8/layout/orgChart1"/>
    <dgm:cxn modelId="{F093CEB5-92DA-48EA-B05D-ACE070609F64}" type="presParOf" srcId="{12779DEC-011A-482A-99EF-565261D94938}" destId="{C5812FF9-1683-45F2-9115-0E1E6E207124}" srcOrd="0" destOrd="0" presId="urn:microsoft.com/office/officeart/2005/8/layout/orgChart1"/>
    <dgm:cxn modelId="{C14F6A93-AED7-4883-ABD9-0FBB38171F29}" type="presParOf" srcId="{C5812FF9-1683-45F2-9115-0E1E6E207124}" destId="{C414B972-010E-4AB7-8930-5D61C109C012}" srcOrd="0" destOrd="0" presId="urn:microsoft.com/office/officeart/2005/8/layout/orgChart1"/>
    <dgm:cxn modelId="{AA3E012A-5E26-47D2-A13D-3AFFF3C2133E}" type="presParOf" srcId="{C5812FF9-1683-45F2-9115-0E1E6E207124}" destId="{062B4F1B-84B8-4DDA-99D4-E8BA95920D3F}" srcOrd="1" destOrd="0" presId="urn:microsoft.com/office/officeart/2005/8/layout/orgChart1"/>
    <dgm:cxn modelId="{E56843A0-E95C-4DB4-B53A-224C740CD038}" type="presParOf" srcId="{12779DEC-011A-482A-99EF-565261D94938}" destId="{CA4ED91F-5036-4C57-8A47-FC2CBB1F9689}" srcOrd="1" destOrd="0" presId="urn:microsoft.com/office/officeart/2005/8/layout/orgChart1"/>
    <dgm:cxn modelId="{17C88C99-3266-42B9-B1F1-4A3B5F6B52AC}" type="presParOf" srcId="{CA4ED91F-5036-4C57-8A47-FC2CBB1F9689}" destId="{649C77DC-93BB-43F1-8DEB-AAD4028A272C}" srcOrd="0" destOrd="0" presId="urn:microsoft.com/office/officeart/2005/8/layout/orgChart1"/>
    <dgm:cxn modelId="{14E0B078-DE7F-4B6B-9AFD-8868B1646069}" type="presParOf" srcId="{CA4ED91F-5036-4C57-8A47-FC2CBB1F9689}" destId="{8D3F7B97-2FBB-4F8E-8F5C-7138977CB52C}" srcOrd="1" destOrd="0" presId="urn:microsoft.com/office/officeart/2005/8/layout/orgChart1"/>
    <dgm:cxn modelId="{161852C0-BCA1-4581-A9C6-BBA28550131C}" type="presParOf" srcId="{8D3F7B97-2FBB-4F8E-8F5C-7138977CB52C}" destId="{709B6EE4-ADAC-4367-BA74-2031C88DD3C5}" srcOrd="0" destOrd="0" presId="urn:microsoft.com/office/officeart/2005/8/layout/orgChart1"/>
    <dgm:cxn modelId="{46680FBF-137C-46CA-8C53-7291D3C29767}" type="presParOf" srcId="{709B6EE4-ADAC-4367-BA74-2031C88DD3C5}" destId="{A9A30840-BA5C-47D3-B2D6-BED88520B520}" srcOrd="0" destOrd="0" presId="urn:microsoft.com/office/officeart/2005/8/layout/orgChart1"/>
    <dgm:cxn modelId="{303429A4-EE93-4C79-AEDE-1A3DF3C823FD}" type="presParOf" srcId="{709B6EE4-ADAC-4367-BA74-2031C88DD3C5}" destId="{D88A804A-00A8-4E5B-9FA3-105C7B8BAA45}" srcOrd="1" destOrd="0" presId="urn:microsoft.com/office/officeart/2005/8/layout/orgChart1"/>
    <dgm:cxn modelId="{041B458C-D9C2-4E11-B0F8-90457165ABD8}" type="presParOf" srcId="{8D3F7B97-2FBB-4F8E-8F5C-7138977CB52C}" destId="{CC9A35F8-1FF1-44AC-88C6-8277D9D18ECF}" srcOrd="1" destOrd="0" presId="urn:microsoft.com/office/officeart/2005/8/layout/orgChart1"/>
    <dgm:cxn modelId="{EF64F2C2-D18B-4274-B70B-9C2487DD31FA}" type="presParOf" srcId="{8D3F7B97-2FBB-4F8E-8F5C-7138977CB52C}" destId="{AFDE64C4-81B3-4D78-B91A-3C95611352D2}" srcOrd="2" destOrd="0" presId="urn:microsoft.com/office/officeart/2005/8/layout/orgChart1"/>
    <dgm:cxn modelId="{DB8CC990-9694-461A-B3CB-7B08E232A23C}" type="presParOf" srcId="{CA4ED91F-5036-4C57-8A47-FC2CBB1F9689}" destId="{7FF12A8F-5936-491A-896F-EB4CF4C17553}" srcOrd="2" destOrd="0" presId="urn:microsoft.com/office/officeart/2005/8/layout/orgChart1"/>
    <dgm:cxn modelId="{2EF4459D-DC3E-4F75-8B7D-E8FE669856A4}" type="presParOf" srcId="{CA4ED91F-5036-4C57-8A47-FC2CBB1F9689}" destId="{1383660B-CB80-4D24-9DFB-5828FC28C9AF}" srcOrd="3" destOrd="0" presId="urn:microsoft.com/office/officeart/2005/8/layout/orgChart1"/>
    <dgm:cxn modelId="{B8667140-8272-4E11-98E3-31F4AF54B5D8}" type="presParOf" srcId="{1383660B-CB80-4D24-9DFB-5828FC28C9AF}" destId="{833CE18D-F030-4802-94E1-BD04B4649737}" srcOrd="0" destOrd="0" presId="urn:microsoft.com/office/officeart/2005/8/layout/orgChart1"/>
    <dgm:cxn modelId="{71FA8F8F-91A6-4430-B768-E6F45AC41014}" type="presParOf" srcId="{833CE18D-F030-4802-94E1-BD04B4649737}" destId="{C93F1C98-81DF-4D0E-918A-7EBFE3875422}" srcOrd="0" destOrd="0" presId="urn:microsoft.com/office/officeart/2005/8/layout/orgChart1"/>
    <dgm:cxn modelId="{F54C88D7-34BE-498D-9822-1F7FBC6DFF6D}" type="presParOf" srcId="{833CE18D-F030-4802-94E1-BD04B4649737}" destId="{6AAB01A1-6DF7-44D5-9A55-4C3845D7CA11}" srcOrd="1" destOrd="0" presId="urn:microsoft.com/office/officeart/2005/8/layout/orgChart1"/>
    <dgm:cxn modelId="{FBB7ED15-46E8-42EA-918C-FE959D6903EC}" type="presParOf" srcId="{1383660B-CB80-4D24-9DFB-5828FC28C9AF}" destId="{D3794F3F-CEFC-4865-AE68-D3F4D350EA72}" srcOrd="1" destOrd="0" presId="urn:microsoft.com/office/officeart/2005/8/layout/orgChart1"/>
    <dgm:cxn modelId="{B1A3180E-40DC-474A-A061-D81000787698}" type="presParOf" srcId="{1383660B-CB80-4D24-9DFB-5828FC28C9AF}" destId="{BD10176C-9D11-412B-B568-D4745AB372D9}" srcOrd="2" destOrd="0" presId="urn:microsoft.com/office/officeart/2005/8/layout/orgChart1"/>
    <dgm:cxn modelId="{1AA4B82D-0EC2-420D-BB63-A43F071A5579}" type="presParOf" srcId="{CA4ED91F-5036-4C57-8A47-FC2CBB1F9689}" destId="{BCA3FF3D-2157-4E9A-91BB-2472CA9761A0}" srcOrd="4" destOrd="0" presId="urn:microsoft.com/office/officeart/2005/8/layout/orgChart1"/>
    <dgm:cxn modelId="{A0B7AB2B-1630-45CE-BC46-9AFF581A2622}" type="presParOf" srcId="{CA4ED91F-5036-4C57-8A47-FC2CBB1F9689}" destId="{F2F6E6E0-7BDC-4E24-86C8-4442BA0EFADD}" srcOrd="5" destOrd="0" presId="urn:microsoft.com/office/officeart/2005/8/layout/orgChart1"/>
    <dgm:cxn modelId="{34DA4C16-3D07-4BEB-AC01-F517FD845414}" type="presParOf" srcId="{F2F6E6E0-7BDC-4E24-86C8-4442BA0EFADD}" destId="{DB3CF934-B67E-44D7-AC9A-93DCDF97E3F4}" srcOrd="0" destOrd="0" presId="urn:microsoft.com/office/officeart/2005/8/layout/orgChart1"/>
    <dgm:cxn modelId="{175A5C92-31EF-415E-8DA0-4F9F11B29BE9}" type="presParOf" srcId="{DB3CF934-B67E-44D7-AC9A-93DCDF97E3F4}" destId="{3B5176F0-33D2-41A3-99F1-B8467592E439}" srcOrd="0" destOrd="0" presId="urn:microsoft.com/office/officeart/2005/8/layout/orgChart1"/>
    <dgm:cxn modelId="{A6D7AAEA-1C7A-47AD-BEEA-F15385F72760}" type="presParOf" srcId="{DB3CF934-B67E-44D7-AC9A-93DCDF97E3F4}" destId="{D0F37D95-3796-4303-9247-EA6EC8B98607}" srcOrd="1" destOrd="0" presId="urn:microsoft.com/office/officeart/2005/8/layout/orgChart1"/>
    <dgm:cxn modelId="{6EA3C9D7-9825-4E9F-8221-F80FCED821C6}" type="presParOf" srcId="{F2F6E6E0-7BDC-4E24-86C8-4442BA0EFADD}" destId="{6D2B5F24-7968-4220-8957-4DC920050E66}" srcOrd="1" destOrd="0" presId="urn:microsoft.com/office/officeart/2005/8/layout/orgChart1"/>
    <dgm:cxn modelId="{D165A8C2-9B37-462D-BAE7-FC97863D838E}" type="presParOf" srcId="{F2F6E6E0-7BDC-4E24-86C8-4442BA0EFADD}" destId="{21AAA5E3-38B5-499E-9DB2-C909DFE31058}" srcOrd="2" destOrd="0" presId="urn:microsoft.com/office/officeart/2005/8/layout/orgChart1"/>
    <dgm:cxn modelId="{0E78B7E5-25DD-4A47-A822-AE7DA90649A6}" type="presParOf" srcId="{CA4ED91F-5036-4C57-8A47-FC2CBB1F9689}" destId="{22B5F0B9-49A6-47F2-B2F7-D932A750A2EC}" srcOrd="6" destOrd="0" presId="urn:microsoft.com/office/officeart/2005/8/layout/orgChart1"/>
    <dgm:cxn modelId="{D0D4614D-0045-4206-A9D5-3167B66DD12A}" type="presParOf" srcId="{CA4ED91F-5036-4C57-8A47-FC2CBB1F9689}" destId="{FC463E49-14A4-4FCC-8554-7F497EAA0A22}" srcOrd="7" destOrd="0" presId="urn:microsoft.com/office/officeart/2005/8/layout/orgChart1"/>
    <dgm:cxn modelId="{40E06537-B993-40EF-8714-C23CC1E32058}" type="presParOf" srcId="{FC463E49-14A4-4FCC-8554-7F497EAA0A22}" destId="{03868E20-CB06-4DA2-A38A-1BCDE9948BC4}" srcOrd="0" destOrd="0" presId="urn:microsoft.com/office/officeart/2005/8/layout/orgChart1"/>
    <dgm:cxn modelId="{6CB9989F-8C80-48A3-8D5E-63919A396C5A}" type="presParOf" srcId="{03868E20-CB06-4DA2-A38A-1BCDE9948BC4}" destId="{012F97FD-67D2-42BC-AF92-4199057B4A6C}" srcOrd="0" destOrd="0" presId="urn:microsoft.com/office/officeart/2005/8/layout/orgChart1"/>
    <dgm:cxn modelId="{7DF38D5F-E78D-49EC-81A5-9BE700B1CD88}" type="presParOf" srcId="{03868E20-CB06-4DA2-A38A-1BCDE9948BC4}" destId="{B2BFA69B-FB55-4BC0-BC27-CE0C310142BF}" srcOrd="1" destOrd="0" presId="urn:microsoft.com/office/officeart/2005/8/layout/orgChart1"/>
    <dgm:cxn modelId="{756D9286-1F84-41CB-93A9-44BDD336E665}" type="presParOf" srcId="{FC463E49-14A4-4FCC-8554-7F497EAA0A22}" destId="{39A729B1-98ED-4AA2-A788-F24B9E08C085}" srcOrd="1" destOrd="0" presId="urn:microsoft.com/office/officeart/2005/8/layout/orgChart1"/>
    <dgm:cxn modelId="{990CF7BF-1E4F-455F-95E6-25BFACAF72D1}" type="presParOf" srcId="{FC463E49-14A4-4FCC-8554-7F497EAA0A22}" destId="{05A2FAAE-A873-4D6B-BBBE-3FC4BA98087F}" srcOrd="2" destOrd="0" presId="urn:microsoft.com/office/officeart/2005/8/layout/orgChart1"/>
    <dgm:cxn modelId="{CD6CAF80-1FA9-49AD-944D-7F6C7B0B5B25}" type="presParOf" srcId="{12779DEC-011A-482A-99EF-565261D94938}" destId="{785A106C-A4CF-497B-B08E-CB9C2C78B002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B5F0B9-49A6-47F2-B2F7-D932A750A2EC}">
      <dsp:nvSpPr>
        <dsp:cNvPr id="0" name=""/>
        <dsp:cNvSpPr/>
      </dsp:nvSpPr>
      <dsp:spPr>
        <a:xfrm>
          <a:off x="4411066" y="1727534"/>
          <a:ext cx="3399193" cy="131676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64162"/>
              </a:lnTo>
              <a:lnTo>
                <a:pt x="3399193" y="1164162"/>
              </a:lnTo>
              <a:lnTo>
                <a:pt x="3399193" y="1316768"/>
              </a:lnTo>
            </a:path>
          </a:pathLst>
        </a:custGeom>
        <a:noFill/>
        <a:ln w="25400" cap="flat" cmpd="sng" algn="ctr">
          <a:solidFill>
            <a:srgbClr val="FF000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CA3FF3D-2157-4E9A-91BB-2472CA9761A0}">
      <dsp:nvSpPr>
        <dsp:cNvPr id="0" name=""/>
        <dsp:cNvSpPr/>
      </dsp:nvSpPr>
      <dsp:spPr>
        <a:xfrm>
          <a:off x="4411066" y="1727534"/>
          <a:ext cx="1144207" cy="131676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64162"/>
              </a:lnTo>
              <a:lnTo>
                <a:pt x="1144207" y="1164162"/>
              </a:lnTo>
              <a:lnTo>
                <a:pt x="1144207" y="1316768"/>
              </a:lnTo>
            </a:path>
          </a:pathLst>
        </a:custGeom>
        <a:noFill/>
        <a:ln w="25400" cap="flat" cmpd="sng" algn="ctr">
          <a:solidFill>
            <a:srgbClr val="FF000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FF12A8F-5936-491A-896F-EB4CF4C17553}">
      <dsp:nvSpPr>
        <dsp:cNvPr id="0" name=""/>
        <dsp:cNvSpPr/>
      </dsp:nvSpPr>
      <dsp:spPr>
        <a:xfrm>
          <a:off x="3279932" y="1727534"/>
          <a:ext cx="1131133" cy="1316768"/>
        </a:xfrm>
        <a:custGeom>
          <a:avLst/>
          <a:gdLst/>
          <a:ahLst/>
          <a:cxnLst/>
          <a:rect l="0" t="0" r="0" b="0"/>
          <a:pathLst>
            <a:path>
              <a:moveTo>
                <a:pt x="1131133" y="0"/>
              </a:moveTo>
              <a:lnTo>
                <a:pt x="1131133" y="1164162"/>
              </a:lnTo>
              <a:lnTo>
                <a:pt x="0" y="1164162"/>
              </a:lnTo>
              <a:lnTo>
                <a:pt x="0" y="1316768"/>
              </a:lnTo>
            </a:path>
          </a:pathLst>
        </a:custGeom>
        <a:noFill/>
        <a:ln w="25400" cap="flat" cmpd="sng" algn="ctr">
          <a:solidFill>
            <a:srgbClr val="FF000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49C77DC-93BB-43F1-8DEB-AAD4028A272C}">
      <dsp:nvSpPr>
        <dsp:cNvPr id="0" name=""/>
        <dsp:cNvSpPr/>
      </dsp:nvSpPr>
      <dsp:spPr>
        <a:xfrm>
          <a:off x="991496" y="1727534"/>
          <a:ext cx="3419570" cy="1316768"/>
        </a:xfrm>
        <a:custGeom>
          <a:avLst/>
          <a:gdLst/>
          <a:ahLst/>
          <a:cxnLst/>
          <a:rect l="0" t="0" r="0" b="0"/>
          <a:pathLst>
            <a:path>
              <a:moveTo>
                <a:pt x="3419570" y="0"/>
              </a:moveTo>
              <a:lnTo>
                <a:pt x="3419570" y="1164162"/>
              </a:lnTo>
              <a:lnTo>
                <a:pt x="0" y="1164162"/>
              </a:lnTo>
              <a:lnTo>
                <a:pt x="0" y="1316768"/>
              </a:lnTo>
            </a:path>
          </a:pathLst>
        </a:custGeom>
        <a:noFill/>
        <a:ln w="25400" cap="flat" cmpd="sng" algn="ctr">
          <a:solidFill>
            <a:srgbClr val="FF000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414B972-010E-4AB7-8930-5D61C109C012}">
      <dsp:nvSpPr>
        <dsp:cNvPr id="0" name=""/>
        <dsp:cNvSpPr/>
      </dsp:nvSpPr>
      <dsp:spPr>
        <a:xfrm>
          <a:off x="3176654" y="332819"/>
          <a:ext cx="2468824" cy="139471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FFC000"/>
          </a:solidFill>
          <a:prstDash val="solid"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err="1" smtClean="0"/>
            <a:t>Zacchaeus</a:t>
          </a:r>
          <a:r>
            <a:rPr lang="en-US" sz="3200" kern="1200" dirty="0" smtClean="0"/>
            <a:t> property  </a:t>
          </a:r>
        </a:p>
      </dsp:txBody>
      <dsp:txXfrm>
        <a:off x="3176654" y="332819"/>
        <a:ext cx="2468824" cy="1394714"/>
      </dsp:txXfrm>
    </dsp:sp>
    <dsp:sp modelId="{A9A30840-BA5C-47D3-B2D6-BED88520B520}">
      <dsp:nvSpPr>
        <dsp:cNvPr id="0" name=""/>
        <dsp:cNvSpPr/>
      </dsp:nvSpPr>
      <dsp:spPr>
        <a:xfrm>
          <a:off x="2620" y="3044303"/>
          <a:ext cx="1977751" cy="1351795"/>
        </a:xfrm>
        <a:prstGeom prst="rect">
          <a:avLst/>
        </a:prstGeom>
        <a:solidFill>
          <a:schemeClr val="accent5">
            <a:lumMod val="75000"/>
          </a:schemeClr>
        </a:solidFill>
        <a:ln w="25400" cap="flat" cmpd="sng" algn="ctr">
          <a:noFill/>
          <a:prstDash val="solid"/>
        </a:ln>
        <a:effectLst>
          <a:outerShdw blurRad="190500" dist="228600" dir="2700000" algn="ctr" rotWithShape="0">
            <a:srgbClr val="000000">
              <a:alpha val="30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4800000"/>
          </a:lightRig>
        </a:scene3d>
        <a:sp3d prstMaterial="matte">
          <a:bevelT w="127000" h="635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/>
            <a:t>Countable</a:t>
          </a:r>
        </a:p>
      </dsp:txBody>
      <dsp:txXfrm>
        <a:off x="2620" y="3044303"/>
        <a:ext cx="1977751" cy="1351795"/>
      </dsp:txXfrm>
    </dsp:sp>
    <dsp:sp modelId="{C93F1C98-81DF-4D0E-918A-7EBFE3875422}">
      <dsp:nvSpPr>
        <dsp:cNvPr id="0" name=""/>
        <dsp:cNvSpPr/>
      </dsp:nvSpPr>
      <dsp:spPr>
        <a:xfrm>
          <a:off x="2285585" y="3044303"/>
          <a:ext cx="1988695" cy="988563"/>
        </a:xfrm>
        <a:prstGeom prst="rect">
          <a:avLst/>
        </a:prstGeom>
        <a:solidFill>
          <a:schemeClr val="accent5">
            <a:lumMod val="5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/>
            <a:t>Calculable</a:t>
          </a:r>
          <a:endParaRPr lang="it-IT" sz="3200" kern="1200" dirty="0"/>
        </a:p>
      </dsp:txBody>
      <dsp:txXfrm>
        <a:off x="2285585" y="3044303"/>
        <a:ext cx="1988695" cy="988563"/>
      </dsp:txXfrm>
    </dsp:sp>
    <dsp:sp modelId="{3B5176F0-33D2-41A3-99F1-B8467592E439}">
      <dsp:nvSpPr>
        <dsp:cNvPr id="0" name=""/>
        <dsp:cNvSpPr/>
      </dsp:nvSpPr>
      <dsp:spPr>
        <a:xfrm>
          <a:off x="4579493" y="3044303"/>
          <a:ext cx="1951561" cy="1169641"/>
        </a:xfrm>
        <a:prstGeom prst="rect">
          <a:avLst/>
        </a:prstGeom>
        <a:solidFill>
          <a:schemeClr val="accent4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/>
            <a:t>Extensible</a:t>
          </a:r>
          <a:endParaRPr lang="it-IT" sz="3200" kern="1200" dirty="0"/>
        </a:p>
      </dsp:txBody>
      <dsp:txXfrm>
        <a:off x="4579493" y="3044303"/>
        <a:ext cx="1951561" cy="1169641"/>
      </dsp:txXfrm>
    </dsp:sp>
    <dsp:sp modelId="{012F97FD-67D2-42BC-AF92-4199057B4A6C}">
      <dsp:nvSpPr>
        <dsp:cNvPr id="0" name=""/>
        <dsp:cNvSpPr/>
      </dsp:nvSpPr>
      <dsp:spPr>
        <a:xfrm>
          <a:off x="6836267" y="3044303"/>
          <a:ext cx="1947985" cy="2040741"/>
        </a:xfrm>
        <a:prstGeom prst="rect">
          <a:avLst/>
        </a:prstGeom>
        <a:solidFill>
          <a:srgbClr val="7030A0"/>
        </a:solidFill>
        <a:ln w="25400" cap="flat" cmpd="sng" algn="ctr">
          <a:solidFill>
            <a:schemeClr val="tx2">
              <a:lumMod val="7500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/>
            <a:t>in its potentiality</a:t>
          </a:r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/>
            <a:t>also (re) countable</a:t>
          </a:r>
          <a:r>
            <a:rPr lang="en-US" sz="1400" kern="1200" dirty="0" smtClean="0"/>
            <a:t> </a:t>
          </a:r>
          <a:endParaRPr lang="it-IT" sz="1400" kern="1200" dirty="0"/>
        </a:p>
      </dsp:txBody>
      <dsp:txXfrm>
        <a:off x="6836267" y="3044303"/>
        <a:ext cx="1947985" cy="204074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0.12759</cdr:x>
      <cdr:y>0.63252</cdr:y>
    </cdr:from>
    <cdr:to>
      <cdr:x>0.65072</cdr:x>
      <cdr:y>0.75598</cdr:y>
    </cdr:to>
    <cdr:sp macro="" textlink="">
      <cdr:nvSpPr>
        <cdr:cNvPr id="2" name="Rettangolo 1"/>
        <cdr:cNvSpPr/>
      </cdr:nvSpPr>
      <cdr:spPr>
        <a:xfrm xmlns:a="http://schemas.openxmlformats.org/drawingml/2006/main">
          <a:off x="720080" y="2711152"/>
          <a:ext cx="2952328" cy="529208"/>
        </a:xfrm>
        <a:prstGeom xmlns:a="http://schemas.openxmlformats.org/drawingml/2006/main" prst="rect">
          <a:avLst/>
        </a:prstGeom>
        <a:solidFill xmlns:a="http://schemas.openxmlformats.org/drawingml/2006/main">
          <a:srgbClr val="FF0000"/>
        </a:solidFill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r>
            <a:rPr lang="it-IT" sz="2000" b="1" i="1" smtClean="0"/>
            <a:t>              aequitas</a:t>
          </a:r>
          <a:endParaRPr lang="it-IT" sz="2000" b="1" i="1" dirty="0"/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1FBA3-B614-46B2-A696-0D5B8F9B7FCA}" type="datetimeFigureOut">
              <a:rPr lang="it-IT" smtClean="0"/>
              <a:pPr/>
              <a:t>03/12/2023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65A02-10AE-4B9E-BB65-2E0AEF7A5205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1FBA3-B614-46B2-A696-0D5B8F9B7FCA}" type="datetimeFigureOut">
              <a:rPr lang="it-IT" smtClean="0"/>
              <a:pPr/>
              <a:t>03/12/2023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65A02-10AE-4B9E-BB65-2E0AEF7A5205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1FBA3-B614-46B2-A696-0D5B8F9B7FCA}" type="datetimeFigureOut">
              <a:rPr lang="it-IT" smtClean="0"/>
              <a:pPr/>
              <a:t>03/12/2023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65A02-10AE-4B9E-BB65-2E0AEF7A5205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1FBA3-B614-46B2-A696-0D5B8F9B7FCA}" type="datetimeFigureOut">
              <a:rPr lang="it-IT" smtClean="0"/>
              <a:pPr/>
              <a:t>03/12/2023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65A02-10AE-4B9E-BB65-2E0AEF7A5205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1FBA3-B614-46B2-A696-0D5B8F9B7FCA}" type="datetimeFigureOut">
              <a:rPr lang="it-IT" smtClean="0"/>
              <a:pPr/>
              <a:t>03/12/2023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65A02-10AE-4B9E-BB65-2E0AEF7A5205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1FBA3-B614-46B2-A696-0D5B8F9B7FCA}" type="datetimeFigureOut">
              <a:rPr lang="it-IT" smtClean="0"/>
              <a:pPr/>
              <a:t>03/12/2023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65A02-10AE-4B9E-BB65-2E0AEF7A5205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1FBA3-B614-46B2-A696-0D5B8F9B7FCA}" type="datetimeFigureOut">
              <a:rPr lang="it-IT" smtClean="0"/>
              <a:pPr/>
              <a:t>03/12/2023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65A02-10AE-4B9E-BB65-2E0AEF7A5205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1FBA3-B614-46B2-A696-0D5B8F9B7FCA}" type="datetimeFigureOut">
              <a:rPr lang="it-IT" smtClean="0"/>
              <a:pPr/>
              <a:t>03/12/2023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65A02-10AE-4B9E-BB65-2E0AEF7A5205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1FBA3-B614-46B2-A696-0D5B8F9B7FCA}" type="datetimeFigureOut">
              <a:rPr lang="it-IT" smtClean="0"/>
              <a:pPr/>
              <a:t>03/12/2023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65A02-10AE-4B9E-BB65-2E0AEF7A5205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1FBA3-B614-46B2-A696-0D5B8F9B7FCA}" type="datetimeFigureOut">
              <a:rPr lang="it-IT" smtClean="0"/>
              <a:pPr/>
              <a:t>03/12/2023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65A02-10AE-4B9E-BB65-2E0AEF7A5205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1FBA3-B614-46B2-A696-0D5B8F9B7FCA}" type="datetimeFigureOut">
              <a:rPr lang="it-IT" smtClean="0"/>
              <a:pPr/>
              <a:t>03/12/2023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65A02-10AE-4B9E-BB65-2E0AEF7A5205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B1FBA3-B614-46B2-A696-0D5B8F9B7FCA}" type="datetimeFigureOut">
              <a:rPr lang="it-IT" smtClean="0"/>
              <a:pPr/>
              <a:t>03/12/2023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A65A02-10AE-4B9E-BB65-2E0AEF7A5205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357158" y="5929331"/>
            <a:ext cx="3643338" cy="646331"/>
          </a:xfrm>
          <a:prstGeom prst="rect">
            <a:avLst/>
          </a:prstGeom>
          <a:noFill/>
          <a:ln w="12700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Queen Mary’s Psalter, 1310-1320</a:t>
            </a:r>
            <a:endParaRPr lang="it-IT" dirty="0" smtClean="0"/>
          </a:p>
          <a:p>
            <a:pPr algn="ctr"/>
            <a:r>
              <a:rPr lang="en-US" dirty="0" smtClean="0"/>
              <a:t>British Library - Royal 2 B VII  f. 112v</a:t>
            </a:r>
            <a:endParaRPr lang="it-IT" dirty="0"/>
          </a:p>
        </p:txBody>
      </p:sp>
      <p:pic>
        <p:nvPicPr>
          <p:cNvPr id="2" name="Immagin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5720" y="142852"/>
            <a:ext cx="3836156" cy="5643602"/>
          </a:xfrm>
          <a:prstGeom prst="rect">
            <a:avLst/>
          </a:prstGeom>
        </p:spPr>
      </p:pic>
      <p:pic>
        <p:nvPicPr>
          <p:cNvPr id="7" name="Immagin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6248" y="1000108"/>
            <a:ext cx="4572032" cy="3714777"/>
          </a:xfrm>
          <a:prstGeom prst="rect">
            <a:avLst/>
          </a:prstGeom>
        </p:spPr>
      </p:pic>
      <p:sp>
        <p:nvSpPr>
          <p:cNvPr id="8" name="CasellaDiTesto 7"/>
          <p:cNvSpPr txBox="1"/>
          <p:nvPr/>
        </p:nvSpPr>
        <p:spPr>
          <a:xfrm>
            <a:off x="4429124" y="4929199"/>
            <a:ext cx="4357718" cy="646331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err="1" smtClean="0"/>
              <a:t>Višší</a:t>
            </a:r>
            <a:r>
              <a:rPr lang="en-US" dirty="0" smtClean="0"/>
              <a:t> </a:t>
            </a:r>
            <a:r>
              <a:rPr lang="en-US" dirty="0" err="1" smtClean="0"/>
              <a:t>Brod</a:t>
            </a:r>
            <a:r>
              <a:rPr lang="en-US" dirty="0" smtClean="0"/>
              <a:t> altarpiece, Prague, ca. 1350</a:t>
            </a:r>
          </a:p>
          <a:p>
            <a:pPr algn="ctr"/>
            <a:r>
              <a:rPr lang="en-US" dirty="0" smtClean="0"/>
              <a:t>Prague, National Museum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ma 2"/>
          <p:cNvGraphicFramePr/>
          <p:nvPr/>
        </p:nvGraphicFramePr>
        <p:xfrm>
          <a:off x="214282" y="214290"/>
          <a:ext cx="8786874" cy="64294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Ovale 3"/>
          <p:cNvSpPr/>
          <p:nvPr/>
        </p:nvSpPr>
        <p:spPr>
          <a:xfrm>
            <a:off x="7085392" y="642918"/>
            <a:ext cx="1772888" cy="1357322"/>
          </a:xfrm>
          <a:prstGeom prst="ellipse">
            <a:avLst/>
          </a:prstGeom>
          <a:solidFill>
            <a:srgbClr val="00206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000" b="1" dirty="0" err="1" smtClean="0">
                <a:solidFill>
                  <a:srgbClr val="FFFF00"/>
                </a:solidFill>
              </a:rPr>
              <a:t>by</a:t>
            </a:r>
            <a:r>
              <a:rPr lang="it-IT" sz="2000" b="1" dirty="0" smtClean="0">
                <a:solidFill>
                  <a:srgbClr val="FFFF00"/>
                </a:solidFill>
              </a:rPr>
              <a:t> </a:t>
            </a:r>
            <a:r>
              <a:rPr lang="it-IT" sz="2000" b="1" dirty="0" err="1" smtClean="0">
                <a:solidFill>
                  <a:srgbClr val="FFFF00"/>
                </a:solidFill>
              </a:rPr>
              <a:t>its</a:t>
            </a:r>
            <a:r>
              <a:rPr lang="it-IT" sz="2000" b="1" dirty="0" smtClean="0">
                <a:solidFill>
                  <a:srgbClr val="FFFF00"/>
                </a:solidFill>
              </a:rPr>
              <a:t> Christian </a:t>
            </a:r>
            <a:r>
              <a:rPr lang="it-IT" sz="2000" b="1" i="1" dirty="0" err="1" smtClean="0">
                <a:solidFill>
                  <a:srgbClr val="FFFF00"/>
                </a:solidFill>
              </a:rPr>
              <a:t>conversio</a:t>
            </a:r>
            <a:endParaRPr lang="it-IT" sz="2000" b="1" i="1" dirty="0">
              <a:solidFill>
                <a:srgbClr val="FFFF00"/>
              </a:solidFill>
            </a:endParaRPr>
          </a:p>
        </p:txBody>
      </p:sp>
      <p:sp>
        <p:nvSpPr>
          <p:cNvPr id="5" name="Freccia a destra 4"/>
          <p:cNvSpPr/>
          <p:nvPr/>
        </p:nvSpPr>
        <p:spPr>
          <a:xfrm>
            <a:off x="6000760" y="1142984"/>
            <a:ext cx="978408" cy="484632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6" name="Freccia in giù 5"/>
          <p:cNvSpPr/>
          <p:nvPr/>
        </p:nvSpPr>
        <p:spPr>
          <a:xfrm rot="3793844">
            <a:off x="5666056" y="1165826"/>
            <a:ext cx="484632" cy="2783865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7" name="Rettangolo arrotondato 6"/>
          <p:cNvSpPr/>
          <p:nvPr/>
        </p:nvSpPr>
        <p:spPr>
          <a:xfrm>
            <a:off x="214282" y="5572140"/>
            <a:ext cx="8715436" cy="91440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the evangelical </a:t>
            </a:r>
            <a:r>
              <a:rPr lang="en-US" sz="2400" b="1" dirty="0" err="1" smtClean="0"/>
              <a:t>verset</a:t>
            </a:r>
            <a:r>
              <a:rPr lang="en-US" sz="2400" b="1" dirty="0" smtClean="0"/>
              <a:t>  </a:t>
            </a:r>
            <a:r>
              <a:rPr lang="en-US" sz="2400" dirty="0" smtClean="0"/>
              <a:t>(Luke 19,8) </a:t>
            </a:r>
            <a:r>
              <a:rPr lang="en-US" sz="2400" b="1" dirty="0" smtClean="0"/>
              <a:t>and its Augustinian exegesis </a:t>
            </a:r>
          </a:p>
          <a:p>
            <a:pPr algn="ctr"/>
            <a:r>
              <a:rPr lang="en-US" sz="2400" b="1" dirty="0" smtClean="0"/>
              <a:t>to a Roman officer </a:t>
            </a:r>
            <a:r>
              <a:rPr lang="en-US" sz="2400" dirty="0" smtClean="0"/>
              <a:t>(</a:t>
            </a:r>
            <a:r>
              <a:rPr lang="en-US" sz="2400" i="1" dirty="0" err="1" smtClean="0"/>
              <a:t>Epistola</a:t>
            </a:r>
            <a:r>
              <a:rPr lang="en-US" sz="2400" i="1" dirty="0" smtClean="0"/>
              <a:t> 153</a:t>
            </a:r>
            <a:r>
              <a:rPr lang="en-US" sz="2400" dirty="0" smtClean="0"/>
              <a:t>)</a:t>
            </a:r>
            <a:endParaRPr lang="en-US" sz="2400" dirty="0"/>
          </a:p>
        </p:txBody>
      </p:sp>
      <p:sp>
        <p:nvSpPr>
          <p:cNvPr id="8" name="Ovale 7"/>
          <p:cNvSpPr/>
          <p:nvPr/>
        </p:nvSpPr>
        <p:spPr>
          <a:xfrm>
            <a:off x="142844" y="1285860"/>
            <a:ext cx="2928958" cy="1500198"/>
          </a:xfrm>
          <a:prstGeom prst="ellipse">
            <a:avLst/>
          </a:prstGeom>
          <a:solidFill>
            <a:schemeClr val="tx2">
              <a:lumMod val="50000"/>
            </a:schemeClr>
          </a:solidFill>
          <a:ln>
            <a:solidFill>
              <a:srgbClr val="FFC000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600" b="1" dirty="0" smtClean="0"/>
              <a:t>50%</a:t>
            </a:r>
          </a:p>
          <a:p>
            <a:pPr algn="ctr"/>
            <a:r>
              <a:rPr lang="it-IT" sz="1600" dirty="0" err="1" smtClean="0"/>
              <a:t>to</a:t>
            </a:r>
            <a:r>
              <a:rPr lang="it-IT" sz="1600" dirty="0" smtClean="0"/>
              <a:t> the Christian community: </a:t>
            </a:r>
          </a:p>
          <a:p>
            <a:pPr algn="ctr"/>
            <a:r>
              <a:rPr lang="en-US" sz="1600" dirty="0" smtClean="0"/>
              <a:t>in </a:t>
            </a:r>
            <a:r>
              <a:rPr lang="en-US" sz="1600" dirty="0"/>
              <a:t>circulation, entering in a virtuous and fruitful circuit</a:t>
            </a:r>
            <a:endParaRPr lang="it-IT" sz="1600" b="1" dirty="0"/>
          </a:p>
        </p:txBody>
      </p:sp>
      <p:sp>
        <p:nvSpPr>
          <p:cNvPr id="9" name="Ovale 8"/>
          <p:cNvSpPr/>
          <p:nvPr/>
        </p:nvSpPr>
        <p:spPr>
          <a:xfrm>
            <a:off x="714348" y="214290"/>
            <a:ext cx="1714512" cy="857232"/>
          </a:xfrm>
          <a:prstGeom prst="ellipse">
            <a:avLst/>
          </a:prstGeom>
          <a:solidFill>
            <a:schemeClr val="tx2">
              <a:lumMod val="50000"/>
            </a:schemeClr>
          </a:solidFill>
          <a:ln>
            <a:solidFill>
              <a:srgbClr val="FFC00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600" b="1" dirty="0" smtClean="0"/>
              <a:t>50% </a:t>
            </a:r>
          </a:p>
          <a:p>
            <a:pPr algn="ctr"/>
            <a:r>
              <a:rPr lang="it-IT" sz="1600" b="1" dirty="0" err="1" smtClean="0"/>
              <a:t>lasts</a:t>
            </a:r>
            <a:r>
              <a:rPr lang="it-IT" sz="1600" b="1" dirty="0" smtClean="0"/>
              <a:t> in </a:t>
            </a:r>
            <a:r>
              <a:rPr lang="it-IT" sz="1600" b="1" dirty="0" err="1" smtClean="0"/>
              <a:t>his</a:t>
            </a:r>
            <a:r>
              <a:rPr lang="it-IT" sz="1600" b="1" dirty="0" smtClean="0"/>
              <a:t> </a:t>
            </a:r>
            <a:r>
              <a:rPr lang="it-IT" sz="1600" b="1" dirty="0" err="1" smtClean="0"/>
              <a:t>hands</a:t>
            </a:r>
            <a:endParaRPr lang="it-IT" sz="1600" dirty="0"/>
          </a:p>
        </p:txBody>
      </p:sp>
      <p:sp>
        <p:nvSpPr>
          <p:cNvPr id="10" name="Freccia in giù 9"/>
          <p:cNvSpPr/>
          <p:nvPr/>
        </p:nvSpPr>
        <p:spPr>
          <a:xfrm rot="6297628">
            <a:off x="2684337" y="415580"/>
            <a:ext cx="392822" cy="978408"/>
          </a:xfrm>
          <a:prstGeom prst="downArrow">
            <a:avLst/>
          </a:prstGeom>
          <a:solidFill>
            <a:schemeClr val="tx2">
              <a:lumMod val="75000"/>
            </a:schemeClr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1" name="Freccia in giù 10"/>
          <p:cNvSpPr/>
          <p:nvPr/>
        </p:nvSpPr>
        <p:spPr>
          <a:xfrm rot="3696412">
            <a:off x="3022248" y="1444267"/>
            <a:ext cx="365683" cy="680742"/>
          </a:xfrm>
          <a:prstGeom prst="downArrow">
            <a:avLst/>
          </a:prstGeom>
          <a:solidFill>
            <a:schemeClr val="tx2">
              <a:lumMod val="75000"/>
            </a:schemeClr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214282" y="5072074"/>
            <a:ext cx="8535404" cy="1323439"/>
          </a:xfrm>
          <a:prstGeom prst="rect">
            <a:avLst/>
          </a:prstGeom>
          <a:ln w="19050">
            <a:solidFill>
              <a:srgbClr val="002060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en-US" sz="2000" dirty="0" smtClean="0"/>
              <a:t>the geometrical language adopted by Richard and then from </a:t>
            </a:r>
            <a:r>
              <a:rPr lang="en-US" sz="2000" dirty="0" err="1" smtClean="0"/>
              <a:t>Scotus</a:t>
            </a:r>
            <a:r>
              <a:rPr lang="en-US" sz="2000" dirty="0" smtClean="0"/>
              <a:t> - </a:t>
            </a:r>
            <a:r>
              <a:rPr lang="en-US" sz="2000" i="1" dirty="0" err="1" smtClean="0"/>
              <a:t>latitudo</a:t>
            </a:r>
            <a:r>
              <a:rPr lang="en-US" sz="2000" dirty="0" smtClean="0"/>
              <a:t> along which the </a:t>
            </a:r>
            <a:r>
              <a:rPr lang="en-US" sz="2000" i="1" dirty="0" err="1" smtClean="0"/>
              <a:t>aequitas</a:t>
            </a:r>
            <a:r>
              <a:rPr lang="en-US" sz="2000" i="1" dirty="0" smtClean="0"/>
              <a:t> </a:t>
            </a:r>
            <a:r>
              <a:rPr lang="en-US" sz="2000" dirty="0" smtClean="0"/>
              <a:t>could be achievable - cancels the arithmetical language based on the point (one figure) that represents the </a:t>
            </a:r>
            <a:r>
              <a:rPr lang="en-US" sz="2000" i="1" dirty="0" err="1" smtClean="0"/>
              <a:t>iustum</a:t>
            </a:r>
            <a:r>
              <a:rPr lang="en-US" sz="2000" i="1" dirty="0" smtClean="0"/>
              <a:t> </a:t>
            </a:r>
            <a:r>
              <a:rPr lang="en-US" sz="2000" i="1" dirty="0" err="1" smtClean="0"/>
              <a:t>pretium</a:t>
            </a:r>
            <a:r>
              <a:rPr lang="en-US" sz="2000" i="1" dirty="0" smtClean="0"/>
              <a:t> </a:t>
            </a:r>
            <a:r>
              <a:rPr lang="en-US" sz="2000" dirty="0" smtClean="0"/>
              <a:t>= x </a:t>
            </a:r>
            <a:r>
              <a:rPr lang="en-US" sz="2000" dirty="0" smtClean="0">
                <a:latin typeface="Times New Roman"/>
                <a:cs typeface="Times New Roman"/>
              </a:rPr>
              <a:t>± </a:t>
            </a:r>
            <a:r>
              <a:rPr lang="en-US" sz="2000" i="1" dirty="0" err="1" smtClean="0">
                <a:latin typeface="Times New Roman"/>
                <a:cs typeface="Times New Roman"/>
              </a:rPr>
              <a:t>modica</a:t>
            </a:r>
            <a:r>
              <a:rPr lang="en-US" sz="2000" i="1" dirty="0" smtClean="0">
                <a:latin typeface="Times New Roman"/>
                <a:cs typeface="Times New Roman"/>
              </a:rPr>
              <a:t> </a:t>
            </a:r>
            <a:r>
              <a:rPr lang="en-US" sz="2000" i="1" dirty="0" err="1" smtClean="0">
                <a:latin typeface="Times New Roman"/>
                <a:cs typeface="Times New Roman"/>
              </a:rPr>
              <a:t>additio</a:t>
            </a:r>
            <a:r>
              <a:rPr lang="en-US" sz="2000" dirty="0" smtClean="0">
                <a:latin typeface="Times New Roman"/>
                <a:cs typeface="Times New Roman"/>
              </a:rPr>
              <a:t> / </a:t>
            </a:r>
            <a:r>
              <a:rPr lang="en-US" sz="2000" i="1" dirty="0" err="1" smtClean="0">
                <a:latin typeface="Times New Roman"/>
                <a:cs typeface="Times New Roman"/>
              </a:rPr>
              <a:t>deminutio</a:t>
            </a:r>
            <a:endParaRPr lang="it-IT" sz="2000" i="1" dirty="0"/>
          </a:p>
        </p:txBody>
      </p:sp>
      <p:sp>
        <p:nvSpPr>
          <p:cNvPr id="8" name="Rettangolo 7"/>
          <p:cNvSpPr/>
          <p:nvPr/>
        </p:nvSpPr>
        <p:spPr>
          <a:xfrm>
            <a:off x="6572264" y="1785926"/>
            <a:ext cx="2214578" cy="914400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each </a:t>
            </a:r>
            <a:r>
              <a:rPr lang="en-US" sz="2000" b="1" dirty="0" smtClean="0"/>
              <a:t>line</a:t>
            </a:r>
          </a:p>
          <a:p>
            <a:pPr algn="ctr"/>
            <a:r>
              <a:rPr lang="en-US" sz="2000" b="1" i="1" dirty="0" err="1" smtClean="0"/>
              <a:t>latitudo</a:t>
            </a:r>
            <a:r>
              <a:rPr lang="en-US" sz="2000" b="1" dirty="0" smtClean="0"/>
              <a:t> </a:t>
            </a:r>
            <a:r>
              <a:rPr lang="en-US" sz="2000" dirty="0" smtClean="0"/>
              <a:t>of commodity value</a:t>
            </a:r>
            <a:endParaRPr lang="en-US" sz="2000" dirty="0"/>
          </a:p>
        </p:txBody>
      </p:sp>
      <p:sp>
        <p:nvSpPr>
          <p:cNvPr id="5" name="CasellaDiTesto 1"/>
          <p:cNvSpPr txBox="1"/>
          <p:nvPr/>
        </p:nvSpPr>
        <p:spPr>
          <a:xfrm>
            <a:off x="4428000" y="3071810"/>
            <a:ext cx="1556823" cy="785815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it-IT" sz="1500" b="1" dirty="0" err="1" smtClean="0"/>
              <a:t>good</a:t>
            </a:r>
            <a:r>
              <a:rPr lang="it-IT" sz="1500" b="1" dirty="0" smtClean="0"/>
              <a:t> 1 = 2,5</a:t>
            </a:r>
            <a:r>
              <a:rPr lang="it-IT" sz="1500" dirty="0" smtClean="0">
                <a:latin typeface="+mn-lt"/>
                <a:ea typeface="+mn-ea"/>
                <a:cs typeface="+mn-cs"/>
              </a:rPr>
              <a:t>÷</a:t>
            </a:r>
            <a:r>
              <a:rPr lang="it-IT" sz="1500" b="1" dirty="0" smtClean="0"/>
              <a:t>4,5</a:t>
            </a:r>
          </a:p>
          <a:p>
            <a:r>
              <a:rPr lang="it-IT" sz="1500" b="1" dirty="0" err="1" smtClean="0"/>
              <a:t>good</a:t>
            </a:r>
            <a:r>
              <a:rPr lang="it-IT" sz="1500" b="1" dirty="0" smtClean="0"/>
              <a:t> 2 = 1,9</a:t>
            </a:r>
            <a:r>
              <a:rPr lang="it-IT" sz="1500" dirty="0" smtClean="0">
                <a:latin typeface="+mn-lt"/>
                <a:ea typeface="+mn-ea"/>
                <a:cs typeface="+mn-cs"/>
              </a:rPr>
              <a:t>÷</a:t>
            </a:r>
            <a:r>
              <a:rPr lang="it-IT" sz="1500" b="1" dirty="0" smtClean="0"/>
              <a:t>4,2</a:t>
            </a:r>
          </a:p>
          <a:p>
            <a:r>
              <a:rPr lang="it-IT" sz="1500" b="1" dirty="0" err="1" smtClean="0"/>
              <a:t>good</a:t>
            </a:r>
            <a:r>
              <a:rPr lang="it-IT" sz="1500" b="1" dirty="0" smtClean="0"/>
              <a:t> 3 = 2</a:t>
            </a:r>
            <a:r>
              <a:rPr lang="it-IT" sz="1500" dirty="0" smtClean="0">
                <a:latin typeface="+mn-lt"/>
                <a:ea typeface="+mn-ea"/>
                <a:cs typeface="+mn-cs"/>
              </a:rPr>
              <a:t>÷</a:t>
            </a:r>
            <a:r>
              <a:rPr lang="it-IT" sz="1500" b="1" dirty="0" smtClean="0"/>
              <a:t>5</a:t>
            </a:r>
            <a:endParaRPr lang="it-IT" sz="1500" b="1" dirty="0"/>
          </a:p>
        </p:txBody>
      </p:sp>
      <p:graphicFrame>
        <p:nvGraphicFramePr>
          <p:cNvPr id="6" name="Grafico 5"/>
          <p:cNvGraphicFramePr/>
          <p:nvPr>
            <p:extLst>
              <p:ext uri="{D42A27DB-BD31-4B8C-83A1-F6EECF244321}">
                <p14:modId xmlns:p14="http://schemas.microsoft.com/office/powerpoint/2010/main" val="3160682959"/>
              </p:ext>
            </p:extLst>
          </p:nvPr>
        </p:nvGraphicFramePr>
        <p:xfrm>
          <a:off x="467544" y="260648"/>
          <a:ext cx="5643602" cy="42862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/>
          <p:cNvSpPr txBox="1"/>
          <p:nvPr/>
        </p:nvSpPr>
        <p:spPr>
          <a:xfrm>
            <a:off x="357158" y="214290"/>
            <a:ext cx="3071834" cy="2677656"/>
          </a:xfrm>
          <a:prstGeom prst="rect">
            <a:avLst/>
          </a:prstGeom>
          <a:noFill/>
          <a:ln w="28575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/>
              <a:t>Marketplace 1/n</a:t>
            </a:r>
          </a:p>
          <a:p>
            <a:r>
              <a:rPr lang="en-GB" sz="2400" dirty="0" smtClean="0"/>
              <a:t>Commodity A</a:t>
            </a:r>
          </a:p>
          <a:p>
            <a:r>
              <a:rPr lang="en-GB" sz="2400" b="1" dirty="0" smtClean="0">
                <a:solidFill>
                  <a:srgbClr val="FF0000"/>
                </a:solidFill>
              </a:rPr>
              <a:t>acquired at price higher than the fair price (</a:t>
            </a:r>
            <a:r>
              <a:rPr lang="en-GB" sz="2400" b="1" i="1" dirty="0" err="1" smtClean="0">
                <a:solidFill>
                  <a:srgbClr val="FF0000"/>
                </a:solidFill>
              </a:rPr>
              <a:t>justum</a:t>
            </a:r>
            <a:r>
              <a:rPr lang="en-GB" sz="2400" b="1" i="1" dirty="0" smtClean="0">
                <a:solidFill>
                  <a:srgbClr val="FF0000"/>
                </a:solidFill>
              </a:rPr>
              <a:t> </a:t>
            </a:r>
            <a:r>
              <a:rPr lang="en-GB" sz="2400" b="1" i="1" dirty="0" err="1" smtClean="0">
                <a:solidFill>
                  <a:srgbClr val="FF0000"/>
                </a:solidFill>
              </a:rPr>
              <a:t>pretium</a:t>
            </a:r>
            <a:r>
              <a:rPr lang="en-GB" sz="2400" b="1" dirty="0" smtClean="0">
                <a:solidFill>
                  <a:srgbClr val="FF0000"/>
                </a:solidFill>
              </a:rPr>
              <a:t>)</a:t>
            </a:r>
          </a:p>
          <a:p>
            <a:r>
              <a:rPr lang="en-GB" sz="2400" dirty="0" smtClean="0"/>
              <a:t>not resold in that market</a:t>
            </a:r>
            <a:endParaRPr lang="en-GB" sz="2400" dirty="0"/>
          </a:p>
        </p:txBody>
      </p:sp>
      <p:sp>
        <p:nvSpPr>
          <p:cNvPr id="4" name="CasellaDiTesto 3"/>
          <p:cNvSpPr txBox="1"/>
          <p:nvPr/>
        </p:nvSpPr>
        <p:spPr>
          <a:xfrm>
            <a:off x="285720" y="4929198"/>
            <a:ext cx="3000396" cy="1569660"/>
          </a:xfrm>
          <a:prstGeom prst="rect">
            <a:avLst/>
          </a:prstGeom>
          <a:noFill/>
          <a:ln w="28575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/>
              <a:t>Marketplace 2/n</a:t>
            </a:r>
          </a:p>
          <a:p>
            <a:r>
              <a:rPr lang="en-GB" sz="2400" dirty="0" smtClean="0"/>
              <a:t>Commodity B acquired here but not resold in this market</a:t>
            </a:r>
            <a:endParaRPr lang="en-GB" sz="2400" dirty="0"/>
          </a:p>
        </p:txBody>
      </p:sp>
      <p:sp>
        <p:nvSpPr>
          <p:cNvPr id="6" name="Freccia in giù 5"/>
          <p:cNvSpPr/>
          <p:nvPr/>
        </p:nvSpPr>
        <p:spPr>
          <a:xfrm>
            <a:off x="1928794" y="3071810"/>
            <a:ext cx="857256" cy="1571636"/>
          </a:xfrm>
          <a:prstGeom prst="downArrow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4000" b="1" dirty="0" smtClean="0">
                <a:solidFill>
                  <a:srgbClr val="FFC000"/>
                </a:solidFill>
              </a:rPr>
              <a:t>A</a:t>
            </a:r>
            <a:endParaRPr lang="it-IT" sz="4000" b="1" dirty="0">
              <a:solidFill>
                <a:srgbClr val="FFC000"/>
              </a:solidFill>
            </a:endParaRPr>
          </a:p>
        </p:txBody>
      </p:sp>
      <p:sp>
        <p:nvSpPr>
          <p:cNvPr id="8" name="Freccia in su 7"/>
          <p:cNvSpPr/>
          <p:nvPr/>
        </p:nvSpPr>
        <p:spPr>
          <a:xfrm>
            <a:off x="642910" y="3000372"/>
            <a:ext cx="857256" cy="1643074"/>
          </a:xfrm>
          <a:prstGeom prst="upArrow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4000" b="1" dirty="0" smtClean="0">
                <a:solidFill>
                  <a:srgbClr val="FFC000"/>
                </a:solidFill>
              </a:rPr>
              <a:t>B</a:t>
            </a:r>
            <a:endParaRPr lang="it-IT" sz="4000" b="1" dirty="0">
              <a:solidFill>
                <a:srgbClr val="FFC000"/>
              </a:solidFill>
            </a:endParaRPr>
          </a:p>
        </p:txBody>
      </p:sp>
      <p:sp>
        <p:nvSpPr>
          <p:cNvPr id="9" name="Parentesi graffa chiusa 8"/>
          <p:cNvSpPr/>
          <p:nvPr/>
        </p:nvSpPr>
        <p:spPr>
          <a:xfrm>
            <a:off x="3929058" y="285728"/>
            <a:ext cx="571504" cy="6215106"/>
          </a:xfrm>
          <a:prstGeom prst="rightBrac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10" name="Immagine 9" descr="300px-Samenwaag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43438" y="1000108"/>
            <a:ext cx="3810000" cy="3517900"/>
          </a:xfrm>
          <a:prstGeom prst="rect">
            <a:avLst/>
          </a:prstGeom>
        </p:spPr>
      </p:pic>
      <p:sp>
        <p:nvSpPr>
          <p:cNvPr id="11" name="Ovale 10"/>
          <p:cNvSpPr/>
          <p:nvPr/>
        </p:nvSpPr>
        <p:spPr>
          <a:xfrm>
            <a:off x="6715140" y="0"/>
            <a:ext cx="2428860" cy="2285992"/>
          </a:xfrm>
          <a:prstGeom prst="ellipse">
            <a:avLst/>
          </a:prstGeom>
          <a:solidFill>
            <a:schemeClr val="accent5">
              <a:lumMod val="50000"/>
            </a:schemeClr>
          </a:solidFill>
          <a:ln>
            <a:solidFill>
              <a:srgbClr val="FFC00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/>
              <a:t>not one commodity in one market but two/more purchases in two/more markets</a:t>
            </a:r>
            <a:endParaRPr lang="en-GB" b="1" dirty="0"/>
          </a:p>
        </p:txBody>
      </p:sp>
      <p:sp>
        <p:nvSpPr>
          <p:cNvPr id="12" name="Rettangolo 11"/>
          <p:cNvSpPr/>
          <p:nvPr/>
        </p:nvSpPr>
        <p:spPr>
          <a:xfrm>
            <a:off x="4643438" y="4357694"/>
            <a:ext cx="1785950" cy="642942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/>
              <a:t>marketplace</a:t>
            </a:r>
            <a:r>
              <a:rPr lang="it-IT" b="1" dirty="0" smtClean="0"/>
              <a:t> 1/n</a:t>
            </a:r>
            <a:endParaRPr lang="it-IT" b="1" dirty="0"/>
          </a:p>
        </p:txBody>
      </p:sp>
      <p:sp>
        <p:nvSpPr>
          <p:cNvPr id="13" name="Rettangolo 12"/>
          <p:cNvSpPr/>
          <p:nvPr/>
        </p:nvSpPr>
        <p:spPr>
          <a:xfrm>
            <a:off x="6929454" y="4429132"/>
            <a:ext cx="1857388" cy="642942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b="1" dirty="0" smtClean="0"/>
              <a:t>marketplace2/n</a:t>
            </a:r>
            <a:endParaRPr lang="it-IT" b="1" dirty="0"/>
          </a:p>
        </p:txBody>
      </p:sp>
      <p:sp>
        <p:nvSpPr>
          <p:cNvPr id="14" name="Rettangolo 13"/>
          <p:cNvSpPr/>
          <p:nvPr/>
        </p:nvSpPr>
        <p:spPr>
          <a:xfrm>
            <a:off x="4572000" y="5286388"/>
            <a:ext cx="4286280" cy="1200152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  <a:effectLst>
            <a:glow rad="63500">
              <a:schemeClr val="accent2">
                <a:satMod val="175000"/>
                <a:alpha val="40000"/>
              </a:schemeClr>
            </a:glow>
            <a:outerShdw blurRad="127000" dist="38100" dir="2700000" algn="ctr">
              <a:srgbClr val="000000">
                <a:alpha val="45000"/>
              </a:srgbClr>
            </a:outerShdw>
          </a:effectLst>
          <a:scene3d>
            <a:camera prst="orthographicFront"/>
            <a:lightRig rig="soft" dir="t">
              <a:rot lat="0" lon="0" rev="0"/>
            </a:lightRig>
          </a:scene3d>
          <a:sp3d prstMaterial="translucentPowder">
            <a:bevelT w="2032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600" b="1" dirty="0" smtClean="0">
                <a:solidFill>
                  <a:srgbClr val="FFC000"/>
                </a:solidFill>
              </a:rPr>
              <a:t>fair profit</a:t>
            </a:r>
          </a:p>
          <a:p>
            <a:pPr algn="ctr"/>
            <a:r>
              <a:rPr lang="en-GB" b="1" dirty="0" smtClean="0"/>
              <a:t>from those operations, detracted the transport and risk expenditures </a:t>
            </a:r>
            <a:endParaRPr lang="en-GB" b="1" dirty="0"/>
          </a:p>
        </p:txBody>
      </p:sp>
      <p:sp>
        <p:nvSpPr>
          <p:cNvPr id="15" name="Rettangolo 14"/>
          <p:cNvSpPr/>
          <p:nvPr/>
        </p:nvSpPr>
        <p:spPr>
          <a:xfrm>
            <a:off x="4429124" y="214290"/>
            <a:ext cx="1643074" cy="1571636"/>
          </a:xfrm>
          <a:prstGeom prst="rect">
            <a:avLst/>
          </a:prstGeom>
          <a:solidFill>
            <a:srgbClr val="FF0000"/>
          </a:solidFill>
          <a:ln w="57150">
            <a:solidFill>
              <a:srgbClr val="FFC00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400" b="1" dirty="0" err="1" smtClean="0"/>
              <a:t>Calculation</a:t>
            </a:r>
            <a:r>
              <a:rPr lang="it-IT" sz="2400" b="1" dirty="0" smtClean="0"/>
              <a:t> </a:t>
            </a:r>
            <a:r>
              <a:rPr lang="it-IT" sz="2400" b="1" dirty="0" err="1" smtClean="0"/>
              <a:t>of</a:t>
            </a:r>
            <a:r>
              <a:rPr lang="it-IT" sz="2400" b="1" dirty="0" smtClean="0"/>
              <a:t> </a:t>
            </a:r>
            <a:r>
              <a:rPr lang="it-IT" sz="2400" b="1" dirty="0" err="1" smtClean="0"/>
              <a:t>balance</a:t>
            </a:r>
            <a:r>
              <a:rPr lang="it-IT" sz="2400" b="1" dirty="0" smtClean="0"/>
              <a:t>:</a:t>
            </a:r>
          </a:p>
          <a:p>
            <a:pPr algn="ctr"/>
            <a:r>
              <a:rPr lang="it-IT" sz="2400" b="1" i="1" dirty="0" err="1" smtClean="0"/>
              <a:t>aequalitas</a:t>
            </a:r>
            <a:endParaRPr lang="it-IT" sz="2400" b="1" i="1" dirty="0"/>
          </a:p>
        </p:txBody>
      </p:sp>
      <p:sp>
        <p:nvSpPr>
          <p:cNvPr id="17" name="Freccia a destra 16"/>
          <p:cNvSpPr/>
          <p:nvPr/>
        </p:nvSpPr>
        <p:spPr>
          <a:xfrm>
            <a:off x="6156000" y="500042"/>
            <a:ext cx="571504" cy="484632"/>
          </a:xfrm>
          <a:prstGeom prst="rightArrow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1441</TotalTime>
  <Words>218</Words>
  <Application>Microsoft Office PowerPoint</Application>
  <PresentationFormat>Presentazione su schermo (4:3)</PresentationFormat>
  <Paragraphs>40</Paragraphs>
  <Slides>4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4</vt:i4>
      </vt:variant>
    </vt:vector>
  </HeadingPairs>
  <TitlesOfParts>
    <vt:vector size="8" baseType="lpstr">
      <vt:lpstr>Arial</vt:lpstr>
      <vt:lpstr>Calibri</vt:lpstr>
      <vt:lpstr>Times New Roman</vt:lpstr>
      <vt:lpstr>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P4olo</dc:creator>
  <cp:lastModifiedBy>Cdd</cp:lastModifiedBy>
  <cp:revision>336</cp:revision>
  <dcterms:created xsi:type="dcterms:W3CDTF">2018-05-14T05:19:44Z</dcterms:created>
  <dcterms:modified xsi:type="dcterms:W3CDTF">2023-12-03T08:39:32Z</dcterms:modified>
</cp:coreProperties>
</file>