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5" r:id="rId2"/>
  </p:sldIdLst>
  <p:sldSz cx="148193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72"/>
    <p:restoredTop sz="94648"/>
  </p:normalViewPr>
  <p:slideViewPr>
    <p:cSldViewPr snapToGrid="0">
      <p:cViewPr>
        <p:scale>
          <a:sx n="142" d="100"/>
          <a:sy n="142" d="100"/>
        </p:scale>
        <p:origin x="-17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baiocco" userId="82fddce8-7493-4d7d-80bc-2e90b7d75275" providerId="ADAL" clId="{AB035E5F-A627-4B24-9B1E-9703D23CFA13}"/>
    <pc:docChg chg="modSld">
      <pc:chgData name="silvia baiocco" userId="82fddce8-7493-4d7d-80bc-2e90b7d75275" providerId="ADAL" clId="{AB035E5F-A627-4B24-9B1E-9703D23CFA13}" dt="2022-12-20T17:19:55.134" v="4" actId="207"/>
      <pc:docMkLst>
        <pc:docMk/>
      </pc:docMkLst>
      <pc:sldChg chg="modSp">
        <pc:chgData name="silvia baiocco" userId="82fddce8-7493-4d7d-80bc-2e90b7d75275" providerId="ADAL" clId="{AB035E5F-A627-4B24-9B1E-9703D23CFA13}" dt="2022-12-20T17:19:55.134" v="4" actId="207"/>
        <pc:sldMkLst>
          <pc:docMk/>
          <pc:sldMk cId="3117563386" sldId="257"/>
        </pc:sldMkLst>
        <pc:spChg chg="mod">
          <ac:chgData name="silvia baiocco" userId="82fddce8-7493-4d7d-80bc-2e90b7d75275" providerId="ADAL" clId="{AB035E5F-A627-4B24-9B1E-9703D23CFA13}" dt="2022-12-20T13:52:28.635" v="0" actId="13926"/>
          <ac:spMkLst>
            <pc:docMk/>
            <pc:sldMk cId="3117563386" sldId="257"/>
            <ac:spMk id="14" creationId="{598BB526-5356-3B04-8E05-FFB130B693FB}"/>
          </ac:spMkLst>
        </pc:spChg>
        <pc:spChg chg="mod">
          <ac:chgData name="silvia baiocco" userId="82fddce8-7493-4d7d-80bc-2e90b7d75275" providerId="ADAL" clId="{AB035E5F-A627-4B24-9B1E-9703D23CFA13}" dt="2022-12-20T17:19:46.337" v="3" actId="207"/>
          <ac:spMkLst>
            <pc:docMk/>
            <pc:sldMk cId="3117563386" sldId="257"/>
            <ac:spMk id="15" creationId="{7A90CBF3-23C8-4F9B-4233-3F85F87AB414}"/>
          </ac:spMkLst>
        </pc:spChg>
        <pc:spChg chg="mod">
          <ac:chgData name="silvia baiocco" userId="82fddce8-7493-4d7d-80bc-2e90b7d75275" providerId="ADAL" clId="{AB035E5F-A627-4B24-9B1E-9703D23CFA13}" dt="2022-12-20T17:19:55.134" v="4" actId="207"/>
          <ac:spMkLst>
            <pc:docMk/>
            <pc:sldMk cId="3117563386" sldId="257"/>
            <ac:spMk id="18" creationId="{E06999F2-D875-B1F9-5118-99AF17E4B579}"/>
          </ac:spMkLst>
        </pc:spChg>
      </pc:sldChg>
    </pc:docChg>
  </pc:docChgLst>
  <pc:docChgLst>
    <pc:chgData name="silvia baiocco" userId="82fddce8-7493-4d7d-80bc-2e90b7d75275" providerId="ADAL" clId="{0302EDF2-759A-D747-B499-97A7DEC4ABFD}"/>
    <pc:docChg chg="undo custSel addSld delSld modSld">
      <pc:chgData name="silvia baiocco" userId="82fddce8-7493-4d7d-80bc-2e90b7d75275" providerId="ADAL" clId="{0302EDF2-759A-D747-B499-97A7DEC4ABFD}" dt="2023-04-30T22:12:29.626" v="790" actId="20577"/>
      <pc:docMkLst>
        <pc:docMk/>
      </pc:docMkLst>
      <pc:sldChg chg="addSp delSp modSp del mod">
        <pc:chgData name="silvia baiocco" userId="82fddce8-7493-4d7d-80bc-2e90b7d75275" providerId="ADAL" clId="{0302EDF2-759A-D747-B499-97A7DEC4ABFD}" dt="2023-04-23T09:32:30.724" v="721" actId="2696"/>
        <pc:sldMkLst>
          <pc:docMk/>
          <pc:sldMk cId="1870283612" sldId="259"/>
        </pc:sldMkLst>
        <pc:spChg chg="add del mod">
          <ac:chgData name="silvia baiocco" userId="82fddce8-7493-4d7d-80bc-2e90b7d75275" providerId="ADAL" clId="{0302EDF2-759A-D747-B499-97A7DEC4ABFD}" dt="2023-04-22T16:36:07.174" v="31" actId="21"/>
          <ac:spMkLst>
            <pc:docMk/>
            <pc:sldMk cId="1870283612" sldId="259"/>
            <ac:spMk id="3" creationId="{1C6F29BE-934E-436B-07DB-78C2C205DD41}"/>
          </ac:spMkLst>
        </pc:spChg>
        <pc:spChg chg="mod">
          <ac:chgData name="silvia baiocco" userId="82fddce8-7493-4d7d-80bc-2e90b7d75275" providerId="ADAL" clId="{0302EDF2-759A-D747-B499-97A7DEC4ABFD}" dt="2023-04-22T16:34:10.253" v="10" actId="1076"/>
          <ac:spMkLst>
            <pc:docMk/>
            <pc:sldMk cId="1870283612" sldId="259"/>
            <ac:spMk id="15" creationId="{7A90CBF3-23C8-4F9B-4233-3F85F87AB414}"/>
          </ac:spMkLst>
        </pc:spChg>
        <pc:spChg chg="del">
          <ac:chgData name="silvia baiocco" userId="82fddce8-7493-4d7d-80bc-2e90b7d75275" providerId="ADAL" clId="{0302EDF2-759A-D747-B499-97A7DEC4ABFD}" dt="2023-04-22T16:33:57.398" v="9" actId="478"/>
          <ac:spMkLst>
            <pc:docMk/>
            <pc:sldMk cId="1870283612" sldId="259"/>
            <ac:spMk id="21" creationId="{EBBC451C-91B4-BEA5-5CE4-D301D6A226F4}"/>
          </ac:spMkLst>
        </pc:spChg>
        <pc:spChg chg="del">
          <ac:chgData name="silvia baiocco" userId="82fddce8-7493-4d7d-80bc-2e90b7d75275" providerId="ADAL" clId="{0302EDF2-759A-D747-B499-97A7DEC4ABFD}" dt="2023-04-22T16:33:53.717" v="8" actId="478"/>
          <ac:spMkLst>
            <pc:docMk/>
            <pc:sldMk cId="1870283612" sldId="259"/>
            <ac:spMk id="56" creationId="{12F3B433-D094-A979-F2BA-BEB7D45E61B0}"/>
          </ac:spMkLst>
        </pc:spChg>
        <pc:grpChg chg="del">
          <ac:chgData name="silvia baiocco" userId="82fddce8-7493-4d7d-80bc-2e90b7d75275" providerId="ADAL" clId="{0302EDF2-759A-D747-B499-97A7DEC4ABFD}" dt="2023-04-22T16:33:51.339" v="7" actId="478"/>
          <ac:grpSpMkLst>
            <pc:docMk/>
            <pc:sldMk cId="1870283612" sldId="259"/>
            <ac:grpSpMk id="8" creationId="{3F640098-9F8D-835D-A101-D0774D7D421E}"/>
          </ac:grpSpMkLst>
        </pc:grpChg>
        <pc:grpChg chg="add del">
          <ac:chgData name="silvia baiocco" userId="82fddce8-7493-4d7d-80bc-2e90b7d75275" providerId="ADAL" clId="{0302EDF2-759A-D747-B499-97A7DEC4ABFD}" dt="2023-04-22T16:33:48.709" v="6" actId="478"/>
          <ac:grpSpMkLst>
            <pc:docMk/>
            <pc:sldMk cId="1870283612" sldId="259"/>
            <ac:grpSpMk id="10" creationId="{B514AFB9-2096-228C-6F78-D50B0C1988FE}"/>
          </ac:grpSpMkLst>
        </pc:grpChg>
        <pc:picChg chg="del">
          <ac:chgData name="silvia baiocco" userId="82fddce8-7493-4d7d-80bc-2e90b7d75275" providerId="ADAL" clId="{0302EDF2-759A-D747-B499-97A7DEC4ABFD}" dt="2023-04-22T16:33:51.339" v="7" actId="478"/>
          <ac:picMkLst>
            <pc:docMk/>
            <pc:sldMk cId="1870283612" sldId="259"/>
            <ac:picMk id="9" creationId="{5AECEA09-E136-C479-2CDC-7343DE63A808}"/>
          </ac:picMkLst>
        </pc:picChg>
        <pc:cxnChg chg="mod">
          <ac:chgData name="silvia baiocco" userId="82fddce8-7493-4d7d-80bc-2e90b7d75275" providerId="ADAL" clId="{0302EDF2-759A-D747-B499-97A7DEC4ABFD}" dt="2023-04-22T16:33:51.339" v="7" actId="478"/>
          <ac:cxnSpMkLst>
            <pc:docMk/>
            <pc:sldMk cId="1870283612" sldId="259"/>
            <ac:cxnSpMk id="28" creationId="{566F1A90-F4BB-4B5A-E8D0-4BAADB277647}"/>
          </ac:cxnSpMkLst>
        </pc:cxnChg>
        <pc:cxnChg chg="mod">
          <ac:chgData name="silvia baiocco" userId="82fddce8-7493-4d7d-80bc-2e90b7d75275" providerId="ADAL" clId="{0302EDF2-759A-D747-B499-97A7DEC4ABFD}" dt="2023-04-22T16:34:10.253" v="10" actId="1076"/>
          <ac:cxnSpMkLst>
            <pc:docMk/>
            <pc:sldMk cId="1870283612" sldId="259"/>
            <ac:cxnSpMk id="35" creationId="{5399AB97-7C88-F5D1-BFD3-8A3BBB420B82}"/>
          </ac:cxnSpMkLst>
        </pc:cxnChg>
        <pc:cxnChg chg="mod">
          <ac:chgData name="silvia baiocco" userId="82fddce8-7493-4d7d-80bc-2e90b7d75275" providerId="ADAL" clId="{0302EDF2-759A-D747-B499-97A7DEC4ABFD}" dt="2023-04-22T16:33:51.339" v="7" actId="478"/>
          <ac:cxnSpMkLst>
            <pc:docMk/>
            <pc:sldMk cId="1870283612" sldId="259"/>
            <ac:cxnSpMk id="53" creationId="{5AAA4BA1-F566-BCD0-ADC3-A6BF83CCF77E}"/>
          </ac:cxnSpMkLst>
        </pc:cxnChg>
      </pc:sldChg>
      <pc:sldChg chg="del">
        <pc:chgData name="silvia baiocco" userId="82fddce8-7493-4d7d-80bc-2e90b7d75275" providerId="ADAL" clId="{0302EDF2-759A-D747-B499-97A7DEC4ABFD}" dt="2023-04-22T16:32:43.774" v="3" actId="2696"/>
        <pc:sldMkLst>
          <pc:docMk/>
          <pc:sldMk cId="1234304472" sldId="260"/>
        </pc:sldMkLst>
      </pc:sldChg>
      <pc:sldChg chg="addSp delSp modSp new del mod">
        <pc:chgData name="silvia baiocco" userId="82fddce8-7493-4d7d-80bc-2e90b7d75275" providerId="ADAL" clId="{0302EDF2-759A-D747-B499-97A7DEC4ABFD}" dt="2023-04-23T09:32:28.343" v="720" actId="2696"/>
        <pc:sldMkLst>
          <pc:docMk/>
          <pc:sldMk cId="4087870314" sldId="260"/>
        </pc:sldMkLst>
        <pc:spChg chg="add mod">
          <ac:chgData name="silvia baiocco" userId="82fddce8-7493-4d7d-80bc-2e90b7d75275" providerId="ADAL" clId="{0302EDF2-759A-D747-B499-97A7DEC4ABFD}" dt="2023-04-22T16:37:17.212" v="42" actId="113"/>
          <ac:spMkLst>
            <pc:docMk/>
            <pc:sldMk cId="4087870314" sldId="260"/>
            <ac:spMk id="3" creationId="{23AE8053-7AF6-8090-9706-7DB847BAF6CB}"/>
          </ac:spMkLst>
        </pc:spChg>
        <pc:spChg chg="add del mod">
          <ac:chgData name="silvia baiocco" userId="82fddce8-7493-4d7d-80bc-2e90b7d75275" providerId="ADAL" clId="{0302EDF2-759A-D747-B499-97A7DEC4ABFD}" dt="2023-04-23T09:13:37.598" v="172" actId="21"/>
          <ac:spMkLst>
            <pc:docMk/>
            <pc:sldMk cId="4087870314" sldId="260"/>
            <ac:spMk id="4" creationId="{E41A265D-2DD8-743E-F542-E80973D8E66A}"/>
          </ac:spMkLst>
        </pc:spChg>
        <pc:spChg chg="add mod">
          <ac:chgData name="silvia baiocco" userId="82fddce8-7493-4d7d-80bc-2e90b7d75275" providerId="ADAL" clId="{0302EDF2-759A-D747-B499-97A7DEC4ABFD}" dt="2023-04-22T16:37:28.148" v="43" actId="113"/>
          <ac:spMkLst>
            <pc:docMk/>
            <pc:sldMk cId="4087870314" sldId="260"/>
            <ac:spMk id="6" creationId="{843C0B03-8DF4-DB63-778E-1FDAE5E5F2FB}"/>
          </ac:spMkLst>
        </pc:spChg>
      </pc:sldChg>
      <pc:sldChg chg="add del">
        <pc:chgData name="silvia baiocco" userId="82fddce8-7493-4d7d-80bc-2e90b7d75275" providerId="ADAL" clId="{0302EDF2-759A-D747-B499-97A7DEC4ABFD}" dt="2023-04-23T09:32:26.637" v="719" actId="2696"/>
        <pc:sldMkLst>
          <pc:docMk/>
          <pc:sldMk cId="3418390711" sldId="261"/>
        </pc:sldMkLst>
      </pc:sldChg>
      <pc:sldChg chg="add del">
        <pc:chgData name="silvia baiocco" userId="82fddce8-7493-4d7d-80bc-2e90b7d75275" providerId="ADAL" clId="{0302EDF2-759A-D747-B499-97A7DEC4ABFD}" dt="2023-04-22T16:32:42.380" v="2" actId="2696"/>
        <pc:sldMkLst>
          <pc:docMk/>
          <pc:sldMk cId="4025086109" sldId="261"/>
        </pc:sldMkLst>
      </pc:sldChg>
      <pc:sldChg chg="addSp delSp modSp add mod">
        <pc:chgData name="silvia baiocco" userId="82fddce8-7493-4d7d-80bc-2e90b7d75275" providerId="ADAL" clId="{0302EDF2-759A-D747-B499-97A7DEC4ABFD}" dt="2023-04-30T22:12:29.626" v="790" actId="20577"/>
        <pc:sldMkLst>
          <pc:docMk/>
          <pc:sldMk cId="3870171922" sldId="275"/>
        </pc:sldMkLst>
        <pc:spChg chg="add del mod">
          <ac:chgData name="silvia baiocco" userId="82fddce8-7493-4d7d-80bc-2e90b7d75275" providerId="ADAL" clId="{0302EDF2-759A-D747-B499-97A7DEC4ABFD}" dt="2023-04-23T09:04:04.281" v="47" actId="478"/>
          <ac:spMkLst>
            <pc:docMk/>
            <pc:sldMk cId="3870171922" sldId="275"/>
            <ac:spMk id="2" creationId="{81D3510F-0E98-A84C-AAB6-CF5A4EA9ECD2}"/>
          </ac:spMkLst>
        </pc:spChg>
        <pc:spChg chg="add del mod">
          <ac:chgData name="silvia baiocco" userId="82fddce8-7493-4d7d-80bc-2e90b7d75275" providerId="ADAL" clId="{0302EDF2-759A-D747-B499-97A7DEC4ABFD}" dt="2023-04-23T09:16:52.838" v="353" actId="478"/>
          <ac:spMkLst>
            <pc:docMk/>
            <pc:sldMk cId="3870171922" sldId="275"/>
            <ac:spMk id="4" creationId="{20085E65-D521-8E18-83F5-C77EFD17B525}"/>
          </ac:spMkLst>
        </pc:spChg>
        <pc:spChg chg="add del mod">
          <ac:chgData name="silvia baiocco" userId="82fddce8-7493-4d7d-80bc-2e90b7d75275" providerId="ADAL" clId="{0302EDF2-759A-D747-B499-97A7DEC4ABFD}" dt="2023-04-23T09:29:30.082" v="619" actId="478"/>
          <ac:spMkLst>
            <pc:docMk/>
            <pc:sldMk cId="3870171922" sldId="275"/>
            <ac:spMk id="5" creationId="{A93159ED-F59B-BAF8-1FB5-C80CB277EE9D}"/>
          </ac:spMkLst>
        </pc:spChg>
        <pc:spChg chg="del">
          <ac:chgData name="silvia baiocco" userId="82fddce8-7493-4d7d-80bc-2e90b7d75275" providerId="ADAL" clId="{0302EDF2-759A-D747-B499-97A7DEC4ABFD}" dt="2023-04-23T09:26:25.190" v="604" actId="478"/>
          <ac:spMkLst>
            <pc:docMk/>
            <pc:sldMk cId="3870171922" sldId="275"/>
            <ac:spMk id="13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23T09:25:44.572" v="598" actId="1035"/>
          <ac:spMkLst>
            <pc:docMk/>
            <pc:sldMk cId="3870171922" sldId="275"/>
            <ac:spMk id="20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30T22:12:29.626" v="790" actId="20577"/>
          <ac:spMkLst>
            <pc:docMk/>
            <pc:sldMk cId="3870171922" sldId="275"/>
            <ac:spMk id="27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23T10:10:00.392" v="767" actId="20577"/>
          <ac:spMkLst>
            <pc:docMk/>
            <pc:sldMk cId="3870171922" sldId="275"/>
            <ac:spMk id="28" creationId="{00000000-0000-0000-0000-000000000000}"/>
          </ac:spMkLst>
        </pc:spChg>
        <pc:spChg chg="del mod">
          <ac:chgData name="silvia baiocco" userId="82fddce8-7493-4d7d-80bc-2e90b7d75275" providerId="ADAL" clId="{0302EDF2-759A-D747-B499-97A7DEC4ABFD}" dt="2023-04-23T09:04:18.083" v="50" actId="478"/>
          <ac:spMkLst>
            <pc:docMk/>
            <pc:sldMk cId="3870171922" sldId="275"/>
            <ac:spMk id="29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23T09:36:04.050" v="759" actId="20577"/>
          <ac:spMkLst>
            <pc:docMk/>
            <pc:sldMk cId="3870171922" sldId="275"/>
            <ac:spMk id="30" creationId="{00000000-0000-0000-0000-000000000000}"/>
          </ac:spMkLst>
        </pc:spChg>
        <pc:spChg chg="del">
          <ac:chgData name="silvia baiocco" userId="82fddce8-7493-4d7d-80bc-2e90b7d75275" providerId="ADAL" clId="{0302EDF2-759A-D747-B499-97A7DEC4ABFD}" dt="2023-04-23T09:04:20.658" v="51" actId="478"/>
          <ac:spMkLst>
            <pc:docMk/>
            <pc:sldMk cId="3870171922" sldId="275"/>
            <ac:spMk id="31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23T09:25:29.945" v="519" actId="1037"/>
          <ac:spMkLst>
            <pc:docMk/>
            <pc:sldMk cId="3870171922" sldId="275"/>
            <ac:spMk id="34" creationId="{00000000-0000-0000-0000-000000000000}"/>
          </ac:spMkLst>
        </pc:spChg>
        <pc:spChg chg="del">
          <ac:chgData name="silvia baiocco" userId="82fddce8-7493-4d7d-80bc-2e90b7d75275" providerId="ADAL" clId="{0302EDF2-759A-D747-B499-97A7DEC4ABFD}" dt="2023-04-23T09:26:27.143" v="605" actId="478"/>
          <ac:spMkLst>
            <pc:docMk/>
            <pc:sldMk cId="3870171922" sldId="275"/>
            <ac:spMk id="38" creationId="{00000000-0000-0000-0000-000000000000}"/>
          </ac:spMkLst>
        </pc:spChg>
        <pc:spChg chg="del mod">
          <ac:chgData name="silvia baiocco" userId="82fddce8-7493-4d7d-80bc-2e90b7d75275" providerId="ADAL" clId="{0302EDF2-759A-D747-B499-97A7DEC4ABFD}" dt="2023-04-23T09:28:48.147" v="611" actId="478"/>
          <ac:spMkLst>
            <pc:docMk/>
            <pc:sldMk cId="3870171922" sldId="275"/>
            <ac:spMk id="40" creationId="{00000000-0000-0000-0000-000000000000}"/>
          </ac:spMkLst>
        </pc:spChg>
        <pc:spChg chg="del">
          <ac:chgData name="silvia baiocco" userId="82fddce8-7493-4d7d-80bc-2e90b7d75275" providerId="ADAL" clId="{0302EDF2-759A-D747-B499-97A7DEC4ABFD}" dt="2023-04-23T09:29:34.447" v="621" actId="478"/>
          <ac:spMkLst>
            <pc:docMk/>
            <pc:sldMk cId="3870171922" sldId="275"/>
            <ac:spMk id="42" creationId="{00000000-0000-0000-0000-000000000000}"/>
          </ac:spMkLst>
        </pc:spChg>
        <pc:spChg chg="del">
          <ac:chgData name="silvia baiocco" userId="82fddce8-7493-4d7d-80bc-2e90b7d75275" providerId="ADAL" clId="{0302EDF2-759A-D747-B499-97A7DEC4ABFD}" dt="2023-04-23T09:28:50.760" v="612" actId="478"/>
          <ac:spMkLst>
            <pc:docMk/>
            <pc:sldMk cId="3870171922" sldId="275"/>
            <ac:spMk id="44" creationId="{00000000-0000-0000-0000-000000000000}"/>
          </ac:spMkLst>
        </pc:spChg>
        <pc:spChg chg="del">
          <ac:chgData name="silvia baiocco" userId="82fddce8-7493-4d7d-80bc-2e90b7d75275" providerId="ADAL" clId="{0302EDF2-759A-D747-B499-97A7DEC4ABFD}" dt="2023-04-23T09:29:22.288" v="617" actId="478"/>
          <ac:spMkLst>
            <pc:docMk/>
            <pc:sldMk cId="3870171922" sldId="275"/>
            <ac:spMk id="48" creationId="{00000000-0000-0000-0000-000000000000}"/>
          </ac:spMkLst>
        </pc:spChg>
        <pc:spChg chg="mod">
          <ac:chgData name="silvia baiocco" userId="82fddce8-7493-4d7d-80bc-2e90b7d75275" providerId="ADAL" clId="{0302EDF2-759A-D747-B499-97A7DEC4ABFD}" dt="2023-04-23T09:31:50.883" v="718" actId="1076"/>
          <ac:spMkLst>
            <pc:docMk/>
            <pc:sldMk cId="3870171922" sldId="275"/>
            <ac:spMk id="62" creationId="{00000000-0000-0000-0000-000000000000}"/>
          </ac:spMkLst>
        </pc:spChg>
        <pc:grpChg chg="del">
          <ac:chgData name="silvia baiocco" userId="82fddce8-7493-4d7d-80bc-2e90b7d75275" providerId="ADAL" clId="{0302EDF2-759A-D747-B499-97A7DEC4ABFD}" dt="2023-04-23T09:26:22.759" v="603" actId="478"/>
          <ac:grpSpMkLst>
            <pc:docMk/>
            <pc:sldMk cId="3870171922" sldId="275"/>
            <ac:grpSpMk id="3" creationId="{00000000-0000-0000-0000-000000000000}"/>
          </ac:grpSpMkLst>
        </pc:grpChg>
        <pc:picChg chg="del">
          <ac:chgData name="silvia baiocco" userId="82fddce8-7493-4d7d-80bc-2e90b7d75275" providerId="ADAL" clId="{0302EDF2-759A-D747-B499-97A7DEC4ABFD}" dt="2023-04-23T09:04:01.785" v="46" actId="478"/>
          <ac:picMkLst>
            <pc:docMk/>
            <pc:sldMk cId="3870171922" sldId="275"/>
            <ac:picMk id="1026" creationId="{00000000-0000-0000-0000-000000000000}"/>
          </ac:picMkLst>
        </pc:picChg>
        <pc:cxnChg chg="add mod">
          <ac:chgData name="silvia baiocco" userId="82fddce8-7493-4d7d-80bc-2e90b7d75275" providerId="ADAL" clId="{0302EDF2-759A-D747-B499-97A7DEC4ABFD}" dt="2023-04-23T09:29:14.167" v="614" actId="13822"/>
          <ac:cxnSpMkLst>
            <pc:docMk/>
            <pc:sldMk cId="3870171922" sldId="275"/>
            <ac:cxnSpMk id="7" creationId="{44E5A598-80AF-D94A-0635-94361AFAB698}"/>
          </ac:cxnSpMkLst>
        </pc:cxnChg>
        <pc:cxnChg chg="mod">
          <ac:chgData name="silvia baiocco" userId="82fddce8-7493-4d7d-80bc-2e90b7d75275" providerId="ADAL" clId="{0302EDF2-759A-D747-B499-97A7DEC4ABFD}" dt="2023-04-23T09:23:22.380" v="434" actId="1076"/>
          <ac:cxnSpMkLst>
            <pc:docMk/>
            <pc:sldMk cId="3870171922" sldId="275"/>
            <ac:cxnSpMk id="22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04:22.910" v="52" actId="478"/>
          <ac:cxnSpMkLst>
            <pc:docMk/>
            <pc:sldMk cId="3870171922" sldId="275"/>
            <ac:cxnSpMk id="25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29:23.958" v="618" actId="478"/>
          <ac:cxnSpMkLst>
            <pc:docMk/>
            <pc:sldMk cId="3870171922" sldId="275"/>
            <ac:cxnSpMk id="32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04:24.856" v="53" actId="478"/>
          <ac:cxnSpMkLst>
            <pc:docMk/>
            <pc:sldMk cId="3870171922" sldId="275"/>
            <ac:cxnSpMk id="37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26:29.450" v="606" actId="478"/>
          <ac:cxnSpMkLst>
            <pc:docMk/>
            <pc:sldMk cId="3870171922" sldId="275"/>
            <ac:cxnSpMk id="39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29:20.122" v="616" actId="478"/>
          <ac:cxnSpMkLst>
            <pc:docMk/>
            <pc:sldMk cId="3870171922" sldId="275"/>
            <ac:cxnSpMk id="58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26:31.830" v="607" actId="478"/>
          <ac:cxnSpMkLst>
            <pc:docMk/>
            <pc:sldMk cId="3870171922" sldId="275"/>
            <ac:cxnSpMk id="60" creationId="{00000000-0000-0000-0000-000000000000}"/>
          </ac:cxnSpMkLst>
        </pc:cxnChg>
        <pc:cxnChg chg="del">
          <ac:chgData name="silvia baiocco" userId="82fddce8-7493-4d7d-80bc-2e90b7d75275" providerId="ADAL" clId="{0302EDF2-759A-D747-B499-97A7DEC4ABFD}" dt="2023-04-23T09:29:31.908" v="620" actId="478"/>
          <ac:cxnSpMkLst>
            <pc:docMk/>
            <pc:sldMk cId="3870171922" sldId="275"/>
            <ac:cxnSpMk id="63" creationId="{00000000-0000-0000-0000-000000000000}"/>
          </ac:cxnSpMkLst>
        </pc:cxnChg>
      </pc:sldChg>
    </pc:docChg>
  </pc:docChgLst>
  <pc:docChgLst>
    <pc:chgData name="Luna Leoni" userId="312c3020-9d6f-4db0-ae4b-6b60eaef957f" providerId="ADAL" clId="{B28167AC-47B3-5D4A-B4F4-7D7CC09E3C5F}"/>
    <pc:docChg chg="undo custSel modSld">
      <pc:chgData name="Luna Leoni" userId="312c3020-9d6f-4db0-ae4b-6b60eaef957f" providerId="ADAL" clId="{B28167AC-47B3-5D4A-B4F4-7D7CC09E3C5F}" dt="2023-02-27T15:38:03.519" v="15" actId="478"/>
      <pc:docMkLst>
        <pc:docMk/>
      </pc:docMkLst>
      <pc:sldChg chg="addSp delSp modSp mod">
        <pc:chgData name="Luna Leoni" userId="312c3020-9d6f-4db0-ae4b-6b60eaef957f" providerId="ADAL" clId="{B28167AC-47B3-5D4A-B4F4-7D7CC09E3C5F}" dt="2023-02-27T15:38:03.519" v="15" actId="478"/>
        <pc:sldMkLst>
          <pc:docMk/>
          <pc:sldMk cId="1870283612" sldId="259"/>
        </pc:sldMkLst>
        <pc:spChg chg="add del mod">
          <ac:chgData name="Luna Leoni" userId="312c3020-9d6f-4db0-ae4b-6b60eaef957f" providerId="ADAL" clId="{B28167AC-47B3-5D4A-B4F4-7D7CC09E3C5F}" dt="2023-02-27T15:37:52.139" v="11" actId="11529"/>
          <ac:spMkLst>
            <pc:docMk/>
            <pc:sldMk cId="1870283612" sldId="259"/>
            <ac:spMk id="2" creationId="{5F22045F-8104-50E8-A68B-4931F4C2CB8C}"/>
          </ac:spMkLst>
        </pc:spChg>
        <pc:spChg chg="add del">
          <ac:chgData name="Luna Leoni" userId="312c3020-9d6f-4db0-ae4b-6b60eaef957f" providerId="ADAL" clId="{B28167AC-47B3-5D4A-B4F4-7D7CC09E3C5F}" dt="2023-02-27T15:37:52.933" v="12" actId="478"/>
          <ac:spMkLst>
            <pc:docMk/>
            <pc:sldMk cId="1870283612" sldId="259"/>
            <ac:spMk id="21" creationId="{EBBC451C-91B4-BEA5-5CE4-D301D6A226F4}"/>
          </ac:spMkLst>
        </pc:spChg>
        <pc:cxnChg chg="add del mod">
          <ac:chgData name="Luna Leoni" userId="312c3020-9d6f-4db0-ae4b-6b60eaef957f" providerId="ADAL" clId="{B28167AC-47B3-5D4A-B4F4-7D7CC09E3C5F}" dt="2023-02-27T15:38:03.519" v="15" actId="478"/>
          <ac:cxnSpMkLst>
            <pc:docMk/>
            <pc:sldMk cId="1870283612" sldId="259"/>
            <ac:cxnSpMk id="28" creationId="{566F1A90-F4BB-4B5A-E8D0-4BAADB277647}"/>
          </ac:cxnSpMkLst>
        </pc:cxnChg>
        <pc:cxnChg chg="add del mod">
          <ac:chgData name="Luna Leoni" userId="312c3020-9d6f-4db0-ae4b-6b60eaef957f" providerId="ADAL" clId="{B28167AC-47B3-5D4A-B4F4-7D7CC09E3C5F}" dt="2023-02-27T15:38:02.964" v="14" actId="478"/>
          <ac:cxnSpMkLst>
            <pc:docMk/>
            <pc:sldMk cId="1870283612" sldId="259"/>
            <ac:cxnSpMk id="35" creationId="{5399AB97-7C88-F5D1-BFD3-8A3BBB420B82}"/>
          </ac:cxnSpMkLst>
        </pc:cxnChg>
        <pc:cxnChg chg="add del mod">
          <ac:chgData name="Luna Leoni" userId="312c3020-9d6f-4db0-ae4b-6b60eaef957f" providerId="ADAL" clId="{B28167AC-47B3-5D4A-B4F4-7D7CC09E3C5F}" dt="2023-02-27T15:38:02.379" v="13" actId="478"/>
          <ac:cxnSpMkLst>
            <pc:docMk/>
            <pc:sldMk cId="1870283612" sldId="259"/>
            <ac:cxnSpMk id="53" creationId="{5AAA4BA1-F566-BCD0-ADC3-A6BF83CCF77E}"/>
          </ac:cxnSpMkLst>
        </pc:cxnChg>
      </pc:sldChg>
    </pc:docChg>
  </pc:docChgLst>
  <pc:docChgLst>
    <pc:chgData name="Luna Leoni" userId="312c3020-9d6f-4db0-ae4b-6b60eaef957f" providerId="ADAL" clId="{02C7D6EC-D3E1-AD44-A6FF-369B2B380744}"/>
    <pc:docChg chg="undo redo custSel addSld delSld modSld modMainMaster">
      <pc:chgData name="Luna Leoni" userId="312c3020-9d6f-4db0-ae4b-6b60eaef957f" providerId="ADAL" clId="{02C7D6EC-D3E1-AD44-A6FF-369B2B380744}" dt="2023-01-03T12:20:50.501" v="3290" actId="14100"/>
      <pc:docMkLst>
        <pc:docMk/>
      </pc:docMkLst>
      <pc:sldChg chg="addSp delSp modSp del mod">
        <pc:chgData name="Luna Leoni" userId="312c3020-9d6f-4db0-ae4b-6b60eaef957f" providerId="ADAL" clId="{02C7D6EC-D3E1-AD44-A6FF-369B2B380744}" dt="2022-12-22T10:04:01.079" v="1617" actId="2696"/>
        <pc:sldMkLst>
          <pc:docMk/>
          <pc:sldMk cId="3117563386" sldId="257"/>
        </pc:sldMkLst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2" creationId="{414D4811-0D94-A783-38B5-FA05A3C410C1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3" creationId="{49CDB71C-907F-FB56-2419-432C111F38C1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4" creationId="{0FED21B8-8231-0B2A-B89C-4EF216D8A0CA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5" creationId="{0CCA5692-2D20-07B5-B622-464F3597C0CA}"/>
          </ac:spMkLst>
        </pc:spChg>
        <pc:spChg chg="add del 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6" creationId="{E7FAFF64-3EF7-D645-2B06-AAB0DE21DB4A}"/>
          </ac:spMkLst>
        </pc:spChg>
        <pc:spChg chg="del mod">
          <ac:chgData name="Luna Leoni" userId="312c3020-9d6f-4db0-ae4b-6b60eaef957f" providerId="ADAL" clId="{02C7D6EC-D3E1-AD44-A6FF-369B2B380744}" dt="2022-12-21T17:26:44.876" v="836" actId="478"/>
          <ac:spMkLst>
            <pc:docMk/>
            <pc:sldMk cId="3117563386" sldId="257"/>
            <ac:spMk id="7" creationId="{389A8B74-AE75-919C-CBA5-4CBCED2740F7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8" creationId="{3C808331-170D-103E-309D-F7689BDBC8F8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9" creationId="{515C09B6-C290-2688-B29B-FB4988CBD27E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0" creationId="{2816C127-1321-AAAB-E566-E2E863242BD7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1" creationId="{1FF7621B-D501-AB3D-D4AF-D80CECDFBD4D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2" creationId="{0870F490-3892-9555-22A4-32F4BE27101B}"/>
          </ac:spMkLst>
        </pc:spChg>
        <pc:spChg chg="del mod">
          <ac:chgData name="Luna Leoni" userId="312c3020-9d6f-4db0-ae4b-6b60eaef957f" providerId="ADAL" clId="{02C7D6EC-D3E1-AD44-A6FF-369B2B380744}" dt="2022-12-21T15:54:13.200" v="310" actId="478"/>
          <ac:spMkLst>
            <pc:docMk/>
            <pc:sldMk cId="3117563386" sldId="257"/>
            <ac:spMk id="13" creationId="{00B8CFEF-B0FB-80B6-B5CD-23C1132108AB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4" creationId="{598BB526-5356-3B04-8E05-FFB130B693FB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5" creationId="{7A90CBF3-23C8-4F9B-4233-3F85F87AB414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6" creationId="{0A71A672-4513-93DA-1D81-B8B7DB51C109}"/>
          </ac:spMkLst>
        </pc:spChg>
        <pc:spChg chg="add del mod">
          <ac:chgData name="Luna Leoni" userId="312c3020-9d6f-4db0-ae4b-6b60eaef957f" providerId="ADAL" clId="{02C7D6EC-D3E1-AD44-A6FF-369B2B380744}" dt="2022-12-21T15:54:03.232" v="299" actId="478"/>
          <ac:spMkLst>
            <pc:docMk/>
            <pc:sldMk cId="3117563386" sldId="257"/>
            <ac:spMk id="17" creationId="{906F19D5-002C-558A-0B66-DDD24F48213B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18" creationId="{E06999F2-D875-B1F9-5118-99AF17E4B579}"/>
          </ac:spMkLst>
        </pc:spChg>
        <pc:spChg chg="add del mod">
          <ac:chgData name="Luna Leoni" userId="312c3020-9d6f-4db0-ae4b-6b60eaef957f" providerId="ADAL" clId="{02C7D6EC-D3E1-AD44-A6FF-369B2B380744}" dt="2022-12-21T17:15:28.756" v="477" actId="478"/>
          <ac:spMkLst>
            <pc:docMk/>
            <pc:sldMk cId="3117563386" sldId="257"/>
            <ac:spMk id="19" creationId="{CEAAC74E-27A5-FB6B-2BCA-C145A172925D}"/>
          </ac:spMkLst>
        </pc:spChg>
        <pc:spChg chg="add 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20" creationId="{10F5813F-9488-97B4-E36C-F39C0FB4E8F7}"/>
          </ac:spMkLst>
        </pc:spChg>
        <pc:spChg chg="add del mod">
          <ac:chgData name="Luna Leoni" userId="312c3020-9d6f-4db0-ae4b-6b60eaef957f" providerId="ADAL" clId="{02C7D6EC-D3E1-AD44-A6FF-369B2B380744}" dt="2022-12-21T17:25:28.889" v="817" actId="478"/>
          <ac:spMkLst>
            <pc:docMk/>
            <pc:sldMk cId="3117563386" sldId="257"/>
            <ac:spMk id="21" creationId="{5E87330A-ADE5-EEF4-11E9-6BBE920A19F2}"/>
          </ac:spMkLst>
        </pc:spChg>
        <pc:spChg chg="add 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22" creationId="{FC0FB89A-3560-E1E1-510A-1DE860BC33D0}"/>
          </ac:spMkLst>
        </pc:spChg>
        <pc:spChg chg="add 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23" creationId="{95B8EEF9-A496-CF76-DE7B-DA277DC9B813}"/>
          </ac:spMkLst>
        </pc:spChg>
        <pc:spChg chg="add mod">
          <ac:chgData name="Luna Leoni" userId="312c3020-9d6f-4db0-ae4b-6b60eaef957f" providerId="ADAL" clId="{02C7D6EC-D3E1-AD44-A6FF-369B2B380744}" dt="2022-12-21T17:40:34.509" v="1090"/>
          <ac:spMkLst>
            <pc:docMk/>
            <pc:sldMk cId="3117563386" sldId="257"/>
            <ac:spMk id="24" creationId="{4C1BAB9D-0893-E78A-BF1A-311EFEAC5DD8}"/>
          </ac:spMkLst>
        </pc:spChg>
      </pc:sldChg>
      <pc:sldChg chg="addSp delSp modSp add del mod">
        <pc:chgData name="Luna Leoni" userId="312c3020-9d6f-4db0-ae4b-6b60eaef957f" providerId="ADAL" clId="{02C7D6EC-D3E1-AD44-A6FF-369B2B380744}" dt="2022-12-22T14:32:18.466" v="2590" actId="2696"/>
        <pc:sldMkLst>
          <pc:docMk/>
          <pc:sldMk cId="2727115623" sldId="258"/>
        </pc:sldMkLst>
        <pc:spChg chg="mod">
          <ac:chgData name="Luna Leoni" userId="312c3020-9d6f-4db0-ae4b-6b60eaef957f" providerId="ADAL" clId="{02C7D6EC-D3E1-AD44-A6FF-369B2B380744}" dt="2022-12-22T11:29:56.835" v="1976" actId="208"/>
          <ac:spMkLst>
            <pc:docMk/>
            <pc:sldMk cId="2727115623" sldId="258"/>
            <ac:spMk id="2" creationId="{414D4811-0D94-A783-38B5-FA05A3C410C1}"/>
          </ac:spMkLst>
        </pc:spChg>
        <pc:spChg chg="mod">
          <ac:chgData name="Luna Leoni" userId="312c3020-9d6f-4db0-ae4b-6b60eaef957f" providerId="ADAL" clId="{02C7D6EC-D3E1-AD44-A6FF-369B2B380744}" dt="2022-12-22T11:29:56.835" v="1976" actId="208"/>
          <ac:spMkLst>
            <pc:docMk/>
            <pc:sldMk cId="2727115623" sldId="258"/>
            <ac:spMk id="3" creationId="{49CDB71C-907F-FB56-2419-432C111F38C1}"/>
          </ac:spMkLst>
        </pc:spChg>
        <pc:spChg chg="add del mod">
          <ac:chgData name="Luna Leoni" userId="312c3020-9d6f-4db0-ae4b-6b60eaef957f" providerId="ADAL" clId="{02C7D6EC-D3E1-AD44-A6FF-369B2B380744}" dt="2022-12-21T19:09:00.072" v="1573" actId="478"/>
          <ac:spMkLst>
            <pc:docMk/>
            <pc:sldMk cId="2727115623" sldId="258"/>
            <ac:spMk id="4" creationId="{0FED21B8-8231-0B2A-B89C-4EF216D8A0CA}"/>
          </ac:spMkLst>
        </pc:spChg>
        <pc:spChg chg="del">
          <ac:chgData name="Luna Leoni" userId="312c3020-9d6f-4db0-ae4b-6b60eaef957f" providerId="ADAL" clId="{02C7D6EC-D3E1-AD44-A6FF-369B2B380744}" dt="2022-12-21T17:29:41.921" v="864" actId="478"/>
          <ac:spMkLst>
            <pc:docMk/>
            <pc:sldMk cId="2727115623" sldId="258"/>
            <ac:spMk id="5" creationId="{0CCA5692-2D20-07B5-B622-464F3597C0CA}"/>
          </ac:spMkLst>
        </pc:spChg>
        <pc:spChg chg="del mod">
          <ac:chgData name="Luna Leoni" userId="312c3020-9d6f-4db0-ae4b-6b60eaef957f" providerId="ADAL" clId="{02C7D6EC-D3E1-AD44-A6FF-369B2B380744}" dt="2022-12-21T17:32:13.557" v="944" actId="478"/>
          <ac:spMkLst>
            <pc:docMk/>
            <pc:sldMk cId="2727115623" sldId="258"/>
            <ac:spMk id="6" creationId="{E7FAFF64-3EF7-D645-2B06-AAB0DE21DB4A}"/>
          </ac:spMkLst>
        </pc:spChg>
        <pc:spChg chg="add mod">
          <ac:chgData name="Luna Leoni" userId="312c3020-9d6f-4db0-ae4b-6b60eaef957f" providerId="ADAL" clId="{02C7D6EC-D3E1-AD44-A6FF-369B2B380744}" dt="2022-12-22T11:29:56.835" v="1976" actId="208"/>
          <ac:spMkLst>
            <pc:docMk/>
            <pc:sldMk cId="2727115623" sldId="258"/>
            <ac:spMk id="7" creationId="{3EBCF554-A061-5171-0394-298EE3352ECE}"/>
          </ac:spMkLst>
        </pc:spChg>
        <pc:spChg chg="del mod">
          <ac:chgData name="Luna Leoni" userId="312c3020-9d6f-4db0-ae4b-6b60eaef957f" providerId="ADAL" clId="{02C7D6EC-D3E1-AD44-A6FF-369B2B380744}" dt="2022-12-21T19:04:46.436" v="1449" actId="478"/>
          <ac:spMkLst>
            <pc:docMk/>
            <pc:sldMk cId="2727115623" sldId="258"/>
            <ac:spMk id="8" creationId="{3C808331-170D-103E-309D-F7689BDBC8F8}"/>
          </ac:spMkLst>
        </pc:spChg>
        <pc:spChg chg="del">
          <ac:chgData name="Luna Leoni" userId="312c3020-9d6f-4db0-ae4b-6b60eaef957f" providerId="ADAL" clId="{02C7D6EC-D3E1-AD44-A6FF-369B2B380744}" dt="2022-12-21T17:29:37.964" v="863" actId="478"/>
          <ac:spMkLst>
            <pc:docMk/>
            <pc:sldMk cId="2727115623" sldId="258"/>
            <ac:spMk id="9" creationId="{515C09B6-C290-2688-B29B-FB4988CBD27E}"/>
          </ac:spMkLst>
        </pc:spChg>
        <pc:spChg chg="mod">
          <ac:chgData name="Luna Leoni" userId="312c3020-9d6f-4db0-ae4b-6b60eaef957f" providerId="ADAL" clId="{02C7D6EC-D3E1-AD44-A6FF-369B2B380744}" dt="2022-12-21T18:39:25.618" v="1356" actId="1036"/>
          <ac:spMkLst>
            <pc:docMk/>
            <pc:sldMk cId="2727115623" sldId="258"/>
            <ac:spMk id="10" creationId="{2816C127-1321-AAAB-E566-E2E863242BD7}"/>
          </ac:spMkLst>
        </pc:spChg>
        <pc:spChg chg="mod">
          <ac:chgData name="Luna Leoni" userId="312c3020-9d6f-4db0-ae4b-6b60eaef957f" providerId="ADAL" clId="{02C7D6EC-D3E1-AD44-A6FF-369B2B380744}" dt="2022-12-21T18:39:25.618" v="1356" actId="1036"/>
          <ac:spMkLst>
            <pc:docMk/>
            <pc:sldMk cId="2727115623" sldId="258"/>
            <ac:spMk id="11" creationId="{1FF7621B-D501-AB3D-D4AF-D80CECDFBD4D}"/>
          </ac:spMkLst>
        </pc:spChg>
        <pc:spChg chg="del">
          <ac:chgData name="Luna Leoni" userId="312c3020-9d6f-4db0-ae4b-6b60eaef957f" providerId="ADAL" clId="{02C7D6EC-D3E1-AD44-A6FF-369B2B380744}" dt="2022-12-21T17:29:41.921" v="864" actId="478"/>
          <ac:spMkLst>
            <pc:docMk/>
            <pc:sldMk cId="2727115623" sldId="258"/>
            <ac:spMk id="12" creationId="{0870F490-3892-9555-22A4-32F4BE27101B}"/>
          </ac:spMkLst>
        </pc:spChg>
        <pc:spChg chg="add del mod">
          <ac:chgData name="Luna Leoni" userId="312c3020-9d6f-4db0-ae4b-6b60eaef957f" providerId="ADAL" clId="{02C7D6EC-D3E1-AD44-A6FF-369B2B380744}" dt="2022-12-21T19:09:01.565" v="1574" actId="478"/>
          <ac:spMkLst>
            <pc:docMk/>
            <pc:sldMk cId="2727115623" sldId="258"/>
            <ac:spMk id="13" creationId="{21655E90-3DE4-E32A-ABD3-65E4E00799FC}"/>
          </ac:spMkLst>
        </pc:spChg>
        <pc:spChg chg="del mod">
          <ac:chgData name="Luna Leoni" userId="312c3020-9d6f-4db0-ae4b-6b60eaef957f" providerId="ADAL" clId="{02C7D6EC-D3E1-AD44-A6FF-369B2B380744}" dt="2022-12-21T17:29:50.142" v="869" actId="478"/>
          <ac:spMkLst>
            <pc:docMk/>
            <pc:sldMk cId="2727115623" sldId="258"/>
            <ac:spMk id="14" creationId="{598BB526-5356-3B04-8E05-FFB130B693FB}"/>
          </ac:spMkLst>
        </pc:spChg>
        <pc:spChg chg="mod">
          <ac:chgData name="Luna Leoni" userId="312c3020-9d6f-4db0-ae4b-6b60eaef957f" providerId="ADAL" clId="{02C7D6EC-D3E1-AD44-A6FF-369B2B380744}" dt="2022-12-22T11:23:45.873" v="1894" actId="1076"/>
          <ac:spMkLst>
            <pc:docMk/>
            <pc:sldMk cId="2727115623" sldId="258"/>
            <ac:spMk id="15" creationId="{7A90CBF3-23C8-4F9B-4233-3F85F87AB414}"/>
          </ac:spMkLst>
        </pc:spChg>
        <pc:spChg chg="del">
          <ac:chgData name="Luna Leoni" userId="312c3020-9d6f-4db0-ae4b-6b60eaef957f" providerId="ADAL" clId="{02C7D6EC-D3E1-AD44-A6FF-369B2B380744}" dt="2022-12-21T17:29:44.829" v="865" actId="478"/>
          <ac:spMkLst>
            <pc:docMk/>
            <pc:sldMk cId="2727115623" sldId="258"/>
            <ac:spMk id="16" creationId="{0A71A672-4513-93DA-1D81-B8B7DB51C109}"/>
          </ac:spMkLst>
        </pc:spChg>
        <pc:spChg chg="add mod">
          <ac:chgData name="Luna Leoni" userId="312c3020-9d6f-4db0-ae4b-6b60eaef957f" providerId="ADAL" clId="{02C7D6EC-D3E1-AD44-A6FF-369B2B380744}" dt="2022-12-21T18:39:25.618" v="1356" actId="1036"/>
          <ac:spMkLst>
            <pc:docMk/>
            <pc:sldMk cId="2727115623" sldId="258"/>
            <ac:spMk id="17" creationId="{CAC918EC-6956-850D-1F0A-F4949CA2E7CE}"/>
          </ac:spMkLst>
        </pc:spChg>
        <pc:spChg chg="del mod">
          <ac:chgData name="Luna Leoni" userId="312c3020-9d6f-4db0-ae4b-6b60eaef957f" providerId="ADAL" clId="{02C7D6EC-D3E1-AD44-A6FF-369B2B380744}" dt="2022-12-22T11:22:27.340" v="1849" actId="478"/>
          <ac:spMkLst>
            <pc:docMk/>
            <pc:sldMk cId="2727115623" sldId="258"/>
            <ac:spMk id="18" creationId="{E06999F2-D875-B1F9-5118-99AF17E4B579}"/>
          </ac:spMkLst>
        </pc:spChg>
        <pc:spChg chg="add del mod">
          <ac:chgData name="Luna Leoni" userId="312c3020-9d6f-4db0-ae4b-6b60eaef957f" providerId="ADAL" clId="{02C7D6EC-D3E1-AD44-A6FF-369B2B380744}" dt="2022-12-22T11:29:56.835" v="1976" actId="208"/>
          <ac:spMkLst>
            <pc:docMk/>
            <pc:sldMk cId="2727115623" sldId="258"/>
            <ac:spMk id="19" creationId="{A5DCBA60-F3AB-A632-84DE-AB51F8F7B388}"/>
          </ac:spMkLst>
        </pc:spChg>
        <pc:spChg chg="del">
          <ac:chgData name="Luna Leoni" userId="312c3020-9d6f-4db0-ae4b-6b60eaef957f" providerId="ADAL" clId="{02C7D6EC-D3E1-AD44-A6FF-369B2B380744}" dt="2022-12-21T17:29:44.829" v="865" actId="478"/>
          <ac:spMkLst>
            <pc:docMk/>
            <pc:sldMk cId="2727115623" sldId="258"/>
            <ac:spMk id="20" creationId="{10F5813F-9488-97B4-E36C-F39C0FB4E8F7}"/>
          </ac:spMkLst>
        </pc:spChg>
        <pc:spChg chg="add del mod">
          <ac:chgData name="Luna Leoni" userId="312c3020-9d6f-4db0-ae4b-6b60eaef957f" providerId="ADAL" clId="{02C7D6EC-D3E1-AD44-A6FF-369B2B380744}" dt="2022-12-21T19:10:07.283" v="1586" actId="208"/>
          <ac:spMkLst>
            <pc:docMk/>
            <pc:sldMk cId="2727115623" sldId="258"/>
            <ac:spMk id="21" creationId="{EBBC451C-91B4-BEA5-5CE4-D301D6A226F4}"/>
          </ac:spMkLst>
        </pc:spChg>
        <pc:spChg chg="del">
          <ac:chgData name="Luna Leoni" userId="312c3020-9d6f-4db0-ae4b-6b60eaef957f" providerId="ADAL" clId="{02C7D6EC-D3E1-AD44-A6FF-369B2B380744}" dt="2022-12-21T17:29:41.921" v="864" actId="478"/>
          <ac:spMkLst>
            <pc:docMk/>
            <pc:sldMk cId="2727115623" sldId="258"/>
            <ac:spMk id="22" creationId="{FC0FB89A-3560-E1E1-510A-1DE860BC33D0}"/>
          </ac:spMkLst>
        </pc:spChg>
        <pc:spChg chg="del mod">
          <ac:chgData name="Luna Leoni" userId="312c3020-9d6f-4db0-ae4b-6b60eaef957f" providerId="ADAL" clId="{02C7D6EC-D3E1-AD44-A6FF-369B2B380744}" dt="2022-12-21T17:32:34.549" v="949" actId="478"/>
          <ac:spMkLst>
            <pc:docMk/>
            <pc:sldMk cId="2727115623" sldId="258"/>
            <ac:spMk id="23" creationId="{95B8EEF9-A496-CF76-DE7B-DA277DC9B813}"/>
          </ac:spMkLst>
        </pc:spChg>
        <pc:spChg chg="del mod">
          <ac:chgData name="Luna Leoni" userId="312c3020-9d6f-4db0-ae4b-6b60eaef957f" providerId="ADAL" clId="{02C7D6EC-D3E1-AD44-A6FF-369B2B380744}" dt="2022-12-21T19:09:03.103" v="1575" actId="478"/>
          <ac:spMkLst>
            <pc:docMk/>
            <pc:sldMk cId="2727115623" sldId="258"/>
            <ac:spMk id="24" creationId="{4C1BAB9D-0893-E78A-BF1A-311EFEAC5DD8}"/>
          </ac:spMkLst>
        </pc:spChg>
        <pc:spChg chg="add del mod">
          <ac:chgData name="Luna Leoni" userId="312c3020-9d6f-4db0-ae4b-6b60eaef957f" providerId="ADAL" clId="{02C7D6EC-D3E1-AD44-A6FF-369B2B380744}" dt="2022-12-21T17:35:37.054" v="962"/>
          <ac:spMkLst>
            <pc:docMk/>
            <pc:sldMk cId="2727115623" sldId="258"/>
            <ac:spMk id="25" creationId="{D5AB3661-0177-542C-BBA8-5F7C813BA93D}"/>
          </ac:spMkLst>
        </pc:spChg>
        <pc:spChg chg="add del mod">
          <ac:chgData name="Luna Leoni" userId="312c3020-9d6f-4db0-ae4b-6b60eaef957f" providerId="ADAL" clId="{02C7D6EC-D3E1-AD44-A6FF-369B2B380744}" dt="2022-12-21T17:36:17.722" v="969" actId="478"/>
          <ac:spMkLst>
            <pc:docMk/>
            <pc:sldMk cId="2727115623" sldId="258"/>
            <ac:spMk id="26" creationId="{3D9E72F2-A166-36DA-80BC-18BFD9D6792A}"/>
          </ac:spMkLst>
        </pc:spChg>
        <pc:spChg chg="add mod">
          <ac:chgData name="Luna Leoni" userId="312c3020-9d6f-4db0-ae4b-6b60eaef957f" providerId="ADAL" clId="{02C7D6EC-D3E1-AD44-A6FF-369B2B380744}" dt="2022-12-22T11:24:03.910" v="1915" actId="1076"/>
          <ac:spMkLst>
            <pc:docMk/>
            <pc:sldMk cId="2727115623" sldId="258"/>
            <ac:spMk id="38" creationId="{EB4A6F5A-691A-73C1-E5BF-2D0FAE287817}"/>
          </ac:spMkLst>
        </pc:spChg>
        <pc:spChg chg="add mod">
          <ac:chgData name="Luna Leoni" userId="312c3020-9d6f-4db0-ae4b-6b60eaef957f" providerId="ADAL" clId="{02C7D6EC-D3E1-AD44-A6FF-369B2B380744}" dt="2022-12-22T11:26:46.884" v="1946" actId="1076"/>
          <ac:spMkLst>
            <pc:docMk/>
            <pc:sldMk cId="2727115623" sldId="258"/>
            <ac:spMk id="39" creationId="{E0875E62-D29A-19D3-56C4-7715D99441A2}"/>
          </ac:spMkLst>
        </pc:spChg>
        <pc:spChg chg="add mod">
          <ac:chgData name="Luna Leoni" userId="312c3020-9d6f-4db0-ae4b-6b60eaef957f" providerId="ADAL" clId="{02C7D6EC-D3E1-AD44-A6FF-369B2B380744}" dt="2022-12-22T11:29:56.835" v="1976" actId="208"/>
          <ac:spMkLst>
            <pc:docMk/>
            <pc:sldMk cId="2727115623" sldId="258"/>
            <ac:spMk id="40" creationId="{E621C7A0-4C62-D158-0C90-79D80DE57241}"/>
          </ac:spMkLst>
        </pc:spChg>
        <pc:spChg chg="add mod">
          <ac:chgData name="Luna Leoni" userId="312c3020-9d6f-4db0-ae4b-6b60eaef957f" providerId="ADAL" clId="{02C7D6EC-D3E1-AD44-A6FF-369B2B380744}" dt="2022-12-21T19:08:21.610" v="1571" actId="114"/>
          <ac:spMkLst>
            <pc:docMk/>
            <pc:sldMk cId="2727115623" sldId="258"/>
            <ac:spMk id="56" creationId="{12F3B433-D094-A979-F2BA-BEB7D45E61B0}"/>
          </ac:spMkLst>
        </pc:spChg>
        <pc:spChg chg="add del mod">
          <ac:chgData name="Luna Leoni" userId="312c3020-9d6f-4db0-ae4b-6b60eaef957f" providerId="ADAL" clId="{02C7D6EC-D3E1-AD44-A6FF-369B2B380744}" dt="2022-12-21T18:36:37.386" v="1308"/>
          <ac:spMkLst>
            <pc:docMk/>
            <pc:sldMk cId="2727115623" sldId="258"/>
            <ac:spMk id="60" creationId="{335CC6E9-1D43-F722-17B5-4859EAA9206A}"/>
          </ac:spMkLst>
        </pc:spChg>
        <pc:spChg chg="add del mod">
          <ac:chgData name="Luna Leoni" userId="312c3020-9d6f-4db0-ae4b-6b60eaef957f" providerId="ADAL" clId="{02C7D6EC-D3E1-AD44-A6FF-369B2B380744}" dt="2022-12-21T19:03:19.905" v="1439" actId="478"/>
          <ac:spMkLst>
            <pc:docMk/>
            <pc:sldMk cId="2727115623" sldId="258"/>
            <ac:spMk id="85" creationId="{BF34AA23-1602-7BE3-7278-981D83D3F1AF}"/>
          </ac:spMkLst>
        </pc:spChg>
        <pc:spChg chg="add del">
          <ac:chgData name="Luna Leoni" userId="312c3020-9d6f-4db0-ae4b-6b60eaef957f" providerId="ADAL" clId="{02C7D6EC-D3E1-AD44-A6FF-369B2B380744}" dt="2022-12-21T19:04:51.357" v="1451" actId="22"/>
          <ac:spMkLst>
            <pc:docMk/>
            <pc:sldMk cId="2727115623" sldId="258"/>
            <ac:spMk id="95" creationId="{CC558BBA-FB64-1465-1D05-71AF90B266CD}"/>
          </ac:spMkLst>
        </pc:spChg>
        <pc:grpChg chg="add del mod">
          <ac:chgData name="Luna Leoni" userId="312c3020-9d6f-4db0-ae4b-6b60eaef957f" providerId="ADAL" clId="{02C7D6EC-D3E1-AD44-A6FF-369B2B380744}" dt="2022-12-22T11:21:28.524" v="1841" actId="478"/>
          <ac:grpSpMkLst>
            <pc:docMk/>
            <pc:sldMk cId="2727115623" sldId="258"/>
            <ac:grpSpMk id="25" creationId="{2CE898A3-C701-9D0E-3256-E52A864ED52D}"/>
          </ac:grpSpMkLst>
        </pc:grpChg>
        <pc:picChg chg="add del mod">
          <ac:chgData name="Luna Leoni" userId="312c3020-9d6f-4db0-ae4b-6b60eaef957f" providerId="ADAL" clId="{02C7D6EC-D3E1-AD44-A6FF-369B2B380744}" dt="2022-12-22T10:08:19.875" v="1625" actId="478"/>
          <ac:picMkLst>
            <pc:docMk/>
            <pc:sldMk cId="2727115623" sldId="258"/>
            <ac:picMk id="6" creationId="{1FD2B85F-7161-9332-23A0-DC82CE883628}"/>
          </ac:picMkLst>
        </pc:picChg>
        <pc:picChg chg="add mod">
          <ac:chgData name="Luna Leoni" userId="312c3020-9d6f-4db0-ae4b-6b60eaef957f" providerId="ADAL" clId="{02C7D6EC-D3E1-AD44-A6FF-369B2B380744}" dt="2022-12-22T11:27:49.993" v="1967" actId="1036"/>
          <ac:picMkLst>
            <pc:docMk/>
            <pc:sldMk cId="2727115623" sldId="258"/>
            <ac:picMk id="9" creationId="{5AECEA09-E136-C479-2CDC-7343DE63A808}"/>
          </ac:picMkLst>
        </pc:picChg>
        <pc:picChg chg="add del mod modCrop">
          <ac:chgData name="Luna Leoni" userId="312c3020-9d6f-4db0-ae4b-6b60eaef957f" providerId="ADAL" clId="{02C7D6EC-D3E1-AD44-A6FF-369B2B380744}" dt="2022-12-22T11:11:24.031" v="1650" actId="478"/>
          <ac:picMkLst>
            <pc:docMk/>
            <pc:sldMk cId="2727115623" sldId="258"/>
            <ac:picMk id="13" creationId="{714FBD80-4471-636B-536E-462B1F64104D}"/>
          </ac:picMkLst>
        </pc:picChg>
        <pc:picChg chg="add del mod">
          <ac:chgData name="Luna Leoni" userId="312c3020-9d6f-4db0-ae4b-6b60eaef957f" providerId="ADAL" clId="{02C7D6EC-D3E1-AD44-A6FF-369B2B380744}" dt="2022-12-22T11:14:09.492" v="1683" actId="478"/>
          <ac:picMkLst>
            <pc:docMk/>
            <pc:sldMk cId="2727115623" sldId="258"/>
            <ac:picMk id="16" creationId="{4F29CE8F-21D2-9E76-3188-D3315937AD0D}"/>
          </ac:picMkLst>
        </pc:picChg>
        <pc:picChg chg="add mod">
          <ac:chgData name="Luna Leoni" userId="312c3020-9d6f-4db0-ae4b-6b60eaef957f" providerId="ADAL" clId="{02C7D6EC-D3E1-AD44-A6FF-369B2B380744}" dt="2022-12-22T11:13:53.088" v="1680" actId="1076"/>
          <ac:picMkLst>
            <pc:docMk/>
            <pc:sldMk cId="2727115623" sldId="258"/>
            <ac:picMk id="22" creationId="{3A4560C1-D4EB-E5E7-971F-191CA7AB944E}"/>
          </ac:picMkLst>
        </pc:picChg>
        <pc:picChg chg="add mod">
          <ac:chgData name="Luna Leoni" userId="312c3020-9d6f-4db0-ae4b-6b60eaef957f" providerId="ADAL" clId="{02C7D6EC-D3E1-AD44-A6FF-369B2B380744}" dt="2022-12-22T11:15:43.582" v="1731"/>
          <ac:picMkLst>
            <pc:docMk/>
            <pc:sldMk cId="2727115623" sldId="258"/>
            <ac:picMk id="24" creationId="{F2F3C500-8380-6438-0EDD-BEEE4D8F58A8}"/>
          </ac:picMkLst>
        </pc:picChg>
        <pc:picChg chg="add mod">
          <ac:chgData name="Luna Leoni" userId="312c3020-9d6f-4db0-ae4b-6b60eaef957f" providerId="ADAL" clId="{02C7D6EC-D3E1-AD44-A6FF-369B2B380744}" dt="2022-12-22T11:23:09.809" v="1856" actId="1076"/>
          <ac:picMkLst>
            <pc:docMk/>
            <pc:sldMk cId="2727115623" sldId="258"/>
            <ac:picMk id="27" creationId="{90325D62-E586-1429-043C-CE505C26CBE4}"/>
          </ac:picMkLst>
        </pc:picChg>
        <pc:picChg chg="add mod">
          <ac:chgData name="Luna Leoni" userId="312c3020-9d6f-4db0-ae4b-6b60eaef957f" providerId="ADAL" clId="{02C7D6EC-D3E1-AD44-A6FF-369B2B380744}" dt="2022-12-22T11:25:44.391" v="1945" actId="1076"/>
          <ac:picMkLst>
            <pc:docMk/>
            <pc:sldMk cId="2727115623" sldId="258"/>
            <ac:picMk id="113" creationId="{DC1A6BF0-BFA6-F31D-76D1-1A9590D796DA}"/>
          </ac:picMkLst>
        </pc:picChg>
        <pc:picChg chg="add mod">
          <ac:chgData name="Luna Leoni" userId="312c3020-9d6f-4db0-ae4b-6b60eaef957f" providerId="ADAL" clId="{02C7D6EC-D3E1-AD44-A6FF-369B2B380744}" dt="2022-12-22T11:24:14.041" v="1916" actId="1076"/>
          <ac:picMkLst>
            <pc:docMk/>
            <pc:sldMk cId="2727115623" sldId="258"/>
            <ac:picMk id="115" creationId="{2D2E9992-2897-9E69-4A45-1B2E217F9351}"/>
          </ac:picMkLst>
        </pc:picChg>
        <pc:picChg chg="add del mod">
          <ac:chgData name="Luna Leoni" userId="312c3020-9d6f-4db0-ae4b-6b60eaef957f" providerId="ADAL" clId="{02C7D6EC-D3E1-AD44-A6FF-369B2B380744}" dt="2022-12-22T10:04:15.484" v="1619" actId="478"/>
          <ac:picMkLst>
            <pc:docMk/>
            <pc:sldMk cId="2727115623" sldId="258"/>
            <ac:picMk id="117" creationId="{2532AC81-36DD-4641-BBE4-C3424679896B}"/>
          </ac:picMkLst>
        </pc:picChg>
        <pc:cxnChg chg="add mod">
          <ac:chgData name="Luna Leoni" userId="312c3020-9d6f-4db0-ae4b-6b60eaef957f" providerId="ADAL" clId="{02C7D6EC-D3E1-AD44-A6FF-369B2B380744}" dt="2022-12-22T11:29:17.204" v="1973" actId="14100"/>
          <ac:cxnSpMkLst>
            <pc:docMk/>
            <pc:sldMk cId="2727115623" sldId="258"/>
            <ac:cxnSpMk id="28" creationId="{566F1A90-F4BB-4B5A-E8D0-4BAADB277647}"/>
          </ac:cxnSpMkLst>
        </pc:cxnChg>
        <pc:cxnChg chg="add mod">
          <ac:chgData name="Luna Leoni" userId="312c3020-9d6f-4db0-ae4b-6b60eaef957f" providerId="ADAL" clId="{02C7D6EC-D3E1-AD44-A6FF-369B2B380744}" dt="2022-12-22T11:29:12.515" v="1972" actId="14100"/>
          <ac:cxnSpMkLst>
            <pc:docMk/>
            <pc:sldMk cId="2727115623" sldId="258"/>
            <ac:cxnSpMk id="31" creationId="{C5CD5A54-2BFB-F7CC-3454-1CF48568662F}"/>
          </ac:cxnSpMkLst>
        </pc:cxnChg>
        <pc:cxnChg chg="add mod">
          <ac:chgData name="Luna Leoni" userId="312c3020-9d6f-4db0-ae4b-6b60eaef957f" providerId="ADAL" clId="{02C7D6EC-D3E1-AD44-A6FF-369B2B380744}" dt="2022-12-22T11:29:03.789" v="1970" actId="14100"/>
          <ac:cxnSpMkLst>
            <pc:docMk/>
            <pc:sldMk cId="2727115623" sldId="258"/>
            <ac:cxnSpMk id="35" creationId="{5399AB97-7C88-F5D1-BFD3-8A3BBB420B82}"/>
          </ac:cxnSpMkLst>
        </pc:cxnChg>
        <pc:cxnChg chg="add mod">
          <ac:chgData name="Luna Leoni" userId="312c3020-9d6f-4db0-ae4b-6b60eaef957f" providerId="ADAL" clId="{02C7D6EC-D3E1-AD44-A6FF-369B2B380744}" dt="2022-12-22T11:26:56.227" v="1959" actId="1036"/>
          <ac:cxnSpMkLst>
            <pc:docMk/>
            <pc:sldMk cId="2727115623" sldId="258"/>
            <ac:cxnSpMk id="103" creationId="{D79AFC99-068D-43DF-6B91-FFAB799847DD}"/>
          </ac:cxnSpMkLst>
        </pc:cxnChg>
        <pc:cxnChg chg="add mod">
          <ac:chgData name="Luna Leoni" userId="312c3020-9d6f-4db0-ae4b-6b60eaef957f" providerId="ADAL" clId="{02C7D6EC-D3E1-AD44-A6FF-369B2B380744}" dt="2022-12-22T11:26:56.227" v="1959" actId="1036"/>
          <ac:cxnSpMkLst>
            <pc:docMk/>
            <pc:sldMk cId="2727115623" sldId="258"/>
            <ac:cxnSpMk id="104" creationId="{EA5CDF5C-9AB9-93B4-8D0A-E60AC695318F}"/>
          </ac:cxnSpMkLst>
        </pc:cxnChg>
        <pc:cxnChg chg="add mod">
          <ac:chgData name="Luna Leoni" userId="312c3020-9d6f-4db0-ae4b-6b60eaef957f" providerId="ADAL" clId="{02C7D6EC-D3E1-AD44-A6FF-369B2B380744}" dt="2022-12-21T19:09:42.624" v="1584" actId="693"/>
          <ac:cxnSpMkLst>
            <pc:docMk/>
            <pc:sldMk cId="2727115623" sldId="258"/>
            <ac:cxnSpMk id="105" creationId="{D75459A8-A924-E333-301A-160CBA2E7A4B}"/>
          </ac:cxnSpMkLst>
        </pc:cxnChg>
      </pc:sldChg>
      <pc:sldChg chg="addSp delSp modSp new del mod">
        <pc:chgData name="Luna Leoni" userId="312c3020-9d6f-4db0-ae4b-6b60eaef957f" providerId="ADAL" clId="{02C7D6EC-D3E1-AD44-A6FF-369B2B380744}" dt="2022-12-21T17:27:06.672" v="840" actId="2696"/>
        <pc:sldMkLst>
          <pc:docMk/>
          <pc:sldMk cId="3878450510" sldId="258"/>
        </pc:sldMkLst>
        <pc:spChg chg="add mod">
          <ac:chgData name="Luna Leoni" userId="312c3020-9d6f-4db0-ae4b-6b60eaef957f" providerId="ADAL" clId="{02C7D6EC-D3E1-AD44-A6FF-369B2B380744}" dt="2022-12-21T17:23:30.252" v="799" actId="688"/>
          <ac:spMkLst>
            <pc:docMk/>
            <pc:sldMk cId="3878450510" sldId="258"/>
            <ac:spMk id="2" creationId="{F740CE8D-ADEF-9725-7047-F293E0FDCCA2}"/>
          </ac:spMkLst>
        </pc:spChg>
        <pc:spChg chg="add mod">
          <ac:chgData name="Luna Leoni" userId="312c3020-9d6f-4db0-ae4b-6b60eaef957f" providerId="ADAL" clId="{02C7D6EC-D3E1-AD44-A6FF-369B2B380744}" dt="2022-12-21T17:23:30.252" v="799" actId="688"/>
          <ac:spMkLst>
            <pc:docMk/>
            <pc:sldMk cId="3878450510" sldId="258"/>
            <ac:spMk id="3" creationId="{5B327EB2-24C6-8C98-8107-53B1EE1C14CA}"/>
          </ac:spMkLst>
        </pc:spChg>
        <pc:spChg chg="add mod">
          <ac:chgData name="Luna Leoni" userId="312c3020-9d6f-4db0-ae4b-6b60eaef957f" providerId="ADAL" clId="{02C7D6EC-D3E1-AD44-A6FF-369B2B380744}" dt="2022-12-21T17:23:30.252" v="799" actId="688"/>
          <ac:spMkLst>
            <pc:docMk/>
            <pc:sldMk cId="3878450510" sldId="258"/>
            <ac:spMk id="4" creationId="{1CFBAF27-EBA6-E9A8-E670-A64E67B56DF0}"/>
          </ac:spMkLst>
        </pc:spChg>
        <pc:spChg chg="add del mod">
          <ac:chgData name="Luna Leoni" userId="312c3020-9d6f-4db0-ae4b-6b60eaef957f" providerId="ADAL" clId="{02C7D6EC-D3E1-AD44-A6FF-369B2B380744}" dt="2022-12-21T17:24:39.837" v="816" actId="1076"/>
          <ac:spMkLst>
            <pc:docMk/>
            <pc:sldMk cId="3878450510" sldId="258"/>
            <ac:spMk id="5" creationId="{74A8717E-E592-3D4F-D79B-1CA1C3B95B9D}"/>
          </ac:spMkLst>
        </pc:spChg>
        <pc:spChg chg="add mod">
          <ac:chgData name="Luna Leoni" userId="312c3020-9d6f-4db0-ae4b-6b60eaef957f" providerId="ADAL" clId="{02C7D6EC-D3E1-AD44-A6FF-369B2B380744}" dt="2022-12-21T17:24:17.185" v="815" actId="1076"/>
          <ac:spMkLst>
            <pc:docMk/>
            <pc:sldMk cId="3878450510" sldId="258"/>
            <ac:spMk id="6" creationId="{D3246648-2051-9D3F-C812-B269CA694DDB}"/>
          </ac:spMkLst>
        </pc:spChg>
        <pc:spChg chg="add mod">
          <ac:chgData name="Luna Leoni" userId="312c3020-9d6f-4db0-ae4b-6b60eaef957f" providerId="ADAL" clId="{02C7D6EC-D3E1-AD44-A6FF-369B2B380744}" dt="2022-12-21T17:24:03.937" v="809" actId="1076"/>
          <ac:spMkLst>
            <pc:docMk/>
            <pc:sldMk cId="3878450510" sldId="258"/>
            <ac:spMk id="7" creationId="{FC0E1A47-B4C1-558D-B663-6412AFC0F18B}"/>
          </ac:spMkLst>
        </pc:spChg>
        <pc:spChg chg="add mod">
          <ac:chgData name="Luna Leoni" userId="312c3020-9d6f-4db0-ae4b-6b60eaef957f" providerId="ADAL" clId="{02C7D6EC-D3E1-AD44-A6FF-369B2B380744}" dt="2022-12-21T17:23:53.071" v="804" actId="1076"/>
          <ac:spMkLst>
            <pc:docMk/>
            <pc:sldMk cId="3878450510" sldId="258"/>
            <ac:spMk id="8" creationId="{D006443C-F1EA-8B41-F8C3-F9C7CCB24A5B}"/>
          </ac:spMkLst>
        </pc:spChg>
      </pc:sldChg>
      <pc:sldChg chg="add del">
        <pc:chgData name="Luna Leoni" userId="312c3020-9d6f-4db0-ae4b-6b60eaef957f" providerId="ADAL" clId="{02C7D6EC-D3E1-AD44-A6FF-369B2B380744}" dt="2022-12-22T11:29:38.204" v="1975" actId="2696"/>
        <pc:sldMkLst>
          <pc:docMk/>
          <pc:sldMk cId="517528762" sldId="259"/>
        </pc:sldMkLst>
      </pc:sldChg>
      <pc:sldChg chg="addSp delSp modSp add mod">
        <pc:chgData name="Luna Leoni" userId="312c3020-9d6f-4db0-ae4b-6b60eaef957f" providerId="ADAL" clId="{02C7D6EC-D3E1-AD44-A6FF-369B2B380744}" dt="2023-01-03T12:20:50.501" v="3290" actId="14100"/>
        <pc:sldMkLst>
          <pc:docMk/>
          <pc:sldMk cId="1870283612" sldId="259"/>
        </pc:sldMkLst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2" creationId="{414D4811-0D94-A783-38B5-FA05A3C410C1}"/>
          </ac:spMkLst>
        </pc:spChg>
        <pc:spChg chg="add del mod">
          <ac:chgData name="Luna Leoni" userId="312c3020-9d6f-4db0-ae4b-6b60eaef957f" providerId="ADAL" clId="{02C7D6EC-D3E1-AD44-A6FF-369B2B380744}" dt="2023-01-03T12:11:54.359" v="3162" actId="478"/>
          <ac:spMkLst>
            <pc:docMk/>
            <pc:sldMk cId="1870283612" sldId="259"/>
            <ac:spMk id="3" creationId="{021F7ED5-470F-6581-E642-F5604793818B}"/>
          </ac:spMkLst>
        </pc:spChg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3" creationId="{49CDB71C-907F-FB56-2419-432C111F38C1}"/>
          </ac:spMkLst>
        </pc:spChg>
        <pc:spChg chg="add del mod">
          <ac:chgData name="Luna Leoni" userId="312c3020-9d6f-4db0-ae4b-6b60eaef957f" providerId="ADAL" clId="{02C7D6EC-D3E1-AD44-A6FF-369B2B380744}" dt="2023-01-03T12:11:58.959" v="3163" actId="478"/>
          <ac:spMkLst>
            <pc:docMk/>
            <pc:sldMk cId="1870283612" sldId="259"/>
            <ac:spMk id="4" creationId="{CE550FFB-3108-98B2-CD6E-9DB6A271D498}"/>
          </ac:spMkLst>
        </pc:spChg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7" creationId="{3EBCF554-A061-5171-0394-298EE3352ECE}"/>
          </ac:spMkLst>
        </pc:spChg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10" creationId="{2816C127-1321-AAAB-E566-E2E863242BD7}"/>
          </ac:spMkLst>
        </pc:spChg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11" creationId="{1FF7621B-D501-AB3D-D4AF-D80CECDFBD4D}"/>
          </ac:spMkLst>
        </pc:spChg>
        <pc:spChg chg="mod">
          <ac:chgData name="Luna Leoni" userId="312c3020-9d6f-4db0-ae4b-6b60eaef957f" providerId="ADAL" clId="{02C7D6EC-D3E1-AD44-A6FF-369B2B380744}" dt="2023-01-03T12:20:35.455" v="3289" actId="20577"/>
          <ac:spMkLst>
            <pc:docMk/>
            <pc:sldMk cId="1870283612" sldId="259"/>
            <ac:spMk id="15" creationId="{7A90CBF3-23C8-4F9B-4233-3F85F87AB414}"/>
          </ac:spMkLst>
        </pc:spChg>
        <pc:spChg chg="del mod">
          <ac:chgData name="Luna Leoni" userId="312c3020-9d6f-4db0-ae4b-6b60eaef957f" providerId="ADAL" clId="{02C7D6EC-D3E1-AD44-A6FF-369B2B380744}" dt="2022-12-22T11:35:42.615" v="2058" actId="478"/>
          <ac:spMkLst>
            <pc:docMk/>
            <pc:sldMk cId="1870283612" sldId="259"/>
            <ac:spMk id="17" creationId="{CAC918EC-6956-850D-1F0A-F4949CA2E7CE}"/>
          </ac:spMkLst>
        </pc:spChg>
        <pc:spChg chg="mod">
          <ac:chgData name="Luna Leoni" userId="312c3020-9d6f-4db0-ae4b-6b60eaef957f" providerId="ADAL" clId="{02C7D6EC-D3E1-AD44-A6FF-369B2B380744}" dt="2022-12-22T11:48:58.907" v="2511" actId="1037"/>
          <ac:spMkLst>
            <pc:docMk/>
            <pc:sldMk cId="1870283612" sldId="259"/>
            <ac:spMk id="19" creationId="{A5DCBA60-F3AB-A632-84DE-AB51F8F7B388}"/>
          </ac:spMkLst>
        </pc:spChg>
        <pc:spChg chg="mod">
          <ac:chgData name="Luna Leoni" userId="312c3020-9d6f-4db0-ae4b-6b60eaef957f" providerId="ADAL" clId="{02C7D6EC-D3E1-AD44-A6FF-369B2B380744}" dt="2022-12-22T11:49:13.860" v="2516" actId="14100"/>
          <ac:spMkLst>
            <pc:docMk/>
            <pc:sldMk cId="1870283612" sldId="259"/>
            <ac:spMk id="21" creationId="{EBBC451C-91B4-BEA5-5CE4-D301D6A226F4}"/>
          </ac:spMkLst>
        </pc:spChg>
        <pc:spChg chg="mod">
          <ac:chgData name="Luna Leoni" userId="312c3020-9d6f-4db0-ae4b-6b60eaef957f" providerId="ADAL" clId="{02C7D6EC-D3E1-AD44-A6FF-369B2B380744}" dt="2023-01-03T12:19:44.609" v="3268" actId="404"/>
          <ac:spMkLst>
            <pc:docMk/>
            <pc:sldMk cId="1870283612" sldId="259"/>
            <ac:spMk id="38" creationId="{EB4A6F5A-691A-73C1-E5BF-2D0FAE287817}"/>
          </ac:spMkLst>
        </pc:spChg>
        <pc:spChg chg="mod">
          <ac:chgData name="Luna Leoni" userId="312c3020-9d6f-4db0-ae4b-6b60eaef957f" providerId="ADAL" clId="{02C7D6EC-D3E1-AD44-A6FF-369B2B380744}" dt="2023-01-03T12:19:24.814" v="3265" actId="404"/>
          <ac:spMkLst>
            <pc:docMk/>
            <pc:sldMk cId="1870283612" sldId="259"/>
            <ac:spMk id="39" creationId="{E0875E62-D29A-19D3-56C4-7715D99441A2}"/>
          </ac:spMkLst>
        </pc:spChg>
        <pc:spChg chg="del mod">
          <ac:chgData name="Luna Leoni" userId="312c3020-9d6f-4db0-ae4b-6b60eaef957f" providerId="ADAL" clId="{02C7D6EC-D3E1-AD44-A6FF-369B2B380744}" dt="2022-12-22T11:40:56.819" v="2277" actId="478"/>
          <ac:spMkLst>
            <pc:docMk/>
            <pc:sldMk cId="1870283612" sldId="259"/>
            <ac:spMk id="40" creationId="{E621C7A0-4C62-D158-0C90-79D80DE57241}"/>
          </ac:spMkLst>
        </pc:spChg>
        <pc:spChg chg="mod">
          <ac:chgData name="Luna Leoni" userId="312c3020-9d6f-4db0-ae4b-6b60eaef957f" providerId="ADAL" clId="{02C7D6EC-D3E1-AD44-A6FF-369B2B380744}" dt="2022-12-29T09:36:35.517" v="2866" actId="20577"/>
          <ac:spMkLst>
            <pc:docMk/>
            <pc:sldMk cId="1870283612" sldId="259"/>
            <ac:spMk id="56" creationId="{12F3B433-D094-A979-F2BA-BEB7D45E61B0}"/>
          </ac:spMkLst>
        </pc:spChg>
        <pc:grpChg chg="add mod">
          <ac:chgData name="Luna Leoni" userId="312c3020-9d6f-4db0-ae4b-6b60eaef957f" providerId="ADAL" clId="{02C7D6EC-D3E1-AD44-A6FF-369B2B380744}" dt="2022-12-22T11:48:58.907" v="2511" actId="1037"/>
          <ac:grpSpMkLst>
            <pc:docMk/>
            <pc:sldMk cId="1870283612" sldId="259"/>
            <ac:grpSpMk id="8" creationId="{3F640098-9F8D-835D-A101-D0774D7D421E}"/>
          </ac:grpSpMkLst>
        </pc:grpChg>
        <pc:grpChg chg="add">
          <ac:chgData name="Luna Leoni" userId="312c3020-9d6f-4db0-ae4b-6b60eaef957f" providerId="ADAL" clId="{02C7D6EC-D3E1-AD44-A6FF-369B2B380744}" dt="2022-12-22T14:12:12.416" v="2589" actId="164"/>
          <ac:grpSpMkLst>
            <pc:docMk/>
            <pc:sldMk cId="1870283612" sldId="259"/>
            <ac:grpSpMk id="10" creationId="{B514AFB9-2096-228C-6F78-D50B0C1988FE}"/>
          </ac:grpSpMkLst>
        </pc:grpChg>
        <pc:picChg chg="mod">
          <ac:chgData name="Luna Leoni" userId="312c3020-9d6f-4db0-ae4b-6b60eaef957f" providerId="ADAL" clId="{02C7D6EC-D3E1-AD44-A6FF-369B2B380744}" dt="2022-12-22T14:34:24.655" v="2675" actId="29295"/>
          <ac:picMkLst>
            <pc:docMk/>
            <pc:sldMk cId="1870283612" sldId="259"/>
            <ac:picMk id="9" creationId="{5AECEA09-E136-C479-2CDC-7343DE63A808}"/>
          </ac:picMkLst>
        </pc:picChg>
        <pc:picChg chg="mod">
          <ac:chgData name="Luna Leoni" userId="312c3020-9d6f-4db0-ae4b-6b60eaef957f" providerId="ADAL" clId="{02C7D6EC-D3E1-AD44-A6FF-369B2B380744}" dt="2022-12-22T14:34:05.414" v="2672" actId="29295"/>
          <ac:picMkLst>
            <pc:docMk/>
            <pc:sldMk cId="1870283612" sldId="259"/>
            <ac:picMk id="27" creationId="{90325D62-E586-1429-043C-CE505C26CBE4}"/>
          </ac:picMkLst>
        </pc:picChg>
        <pc:picChg chg="mod">
          <ac:chgData name="Luna Leoni" userId="312c3020-9d6f-4db0-ae4b-6b60eaef957f" providerId="ADAL" clId="{02C7D6EC-D3E1-AD44-A6FF-369B2B380744}" dt="2022-12-22T14:34:19.378" v="2674" actId="29295"/>
          <ac:picMkLst>
            <pc:docMk/>
            <pc:sldMk cId="1870283612" sldId="259"/>
            <ac:picMk id="113" creationId="{DC1A6BF0-BFA6-F31D-76D1-1A9590D796DA}"/>
          </ac:picMkLst>
        </pc:picChg>
        <pc:picChg chg="mod">
          <ac:chgData name="Luna Leoni" userId="312c3020-9d6f-4db0-ae4b-6b60eaef957f" providerId="ADAL" clId="{02C7D6EC-D3E1-AD44-A6FF-369B2B380744}" dt="2022-12-22T14:34:13.952" v="2673" actId="29295"/>
          <ac:picMkLst>
            <pc:docMk/>
            <pc:sldMk cId="1870283612" sldId="259"/>
            <ac:picMk id="115" creationId="{2D2E9992-2897-9E69-4A45-1B2E217F9351}"/>
          </ac:picMkLst>
        </pc:picChg>
        <pc:cxnChg chg="add del mod">
          <ac:chgData name="Luna Leoni" userId="312c3020-9d6f-4db0-ae4b-6b60eaef957f" providerId="ADAL" clId="{02C7D6EC-D3E1-AD44-A6FF-369B2B380744}" dt="2023-01-03T12:02:53.625" v="3093" actId="478"/>
          <ac:cxnSpMkLst>
            <pc:docMk/>
            <pc:sldMk cId="1870283612" sldId="259"/>
            <ac:cxnSpMk id="2" creationId="{C923FB4A-4E48-7803-BB4F-283F92720154}"/>
          </ac:cxnSpMkLst>
        </pc:cxnChg>
        <pc:cxnChg chg="add mod">
          <ac:chgData name="Luna Leoni" userId="312c3020-9d6f-4db0-ae4b-6b60eaef957f" providerId="ADAL" clId="{02C7D6EC-D3E1-AD44-A6FF-369B2B380744}" dt="2023-01-03T12:20:28.990" v="3285" actId="1035"/>
          <ac:cxnSpMkLst>
            <pc:docMk/>
            <pc:sldMk cId="1870283612" sldId="259"/>
            <ac:cxnSpMk id="5" creationId="{6FDF72D4-B972-F8C1-0AA6-10256528508A}"/>
          </ac:cxnSpMkLst>
        </pc:cxnChg>
        <pc:cxnChg chg="mod">
          <ac:chgData name="Luna Leoni" userId="312c3020-9d6f-4db0-ae4b-6b60eaef957f" providerId="ADAL" clId="{02C7D6EC-D3E1-AD44-A6FF-369B2B380744}" dt="2022-12-22T14:38:53.035" v="2777" actId="14100"/>
          <ac:cxnSpMkLst>
            <pc:docMk/>
            <pc:sldMk cId="1870283612" sldId="259"/>
            <ac:cxnSpMk id="28" creationId="{566F1A90-F4BB-4B5A-E8D0-4BAADB277647}"/>
          </ac:cxnSpMkLst>
        </pc:cxnChg>
        <pc:cxnChg chg="del mod">
          <ac:chgData name="Luna Leoni" userId="312c3020-9d6f-4db0-ae4b-6b60eaef957f" providerId="ADAL" clId="{02C7D6EC-D3E1-AD44-A6FF-369B2B380744}" dt="2022-12-22T11:32:44.185" v="2047" actId="478"/>
          <ac:cxnSpMkLst>
            <pc:docMk/>
            <pc:sldMk cId="1870283612" sldId="259"/>
            <ac:cxnSpMk id="31" creationId="{C5CD5A54-2BFB-F7CC-3454-1CF48568662F}"/>
          </ac:cxnSpMkLst>
        </pc:cxnChg>
        <pc:cxnChg chg="mod">
          <ac:chgData name="Luna Leoni" userId="312c3020-9d6f-4db0-ae4b-6b60eaef957f" providerId="ADAL" clId="{02C7D6EC-D3E1-AD44-A6FF-369B2B380744}" dt="2023-01-03T12:20:50.501" v="3290" actId="14100"/>
          <ac:cxnSpMkLst>
            <pc:docMk/>
            <pc:sldMk cId="1870283612" sldId="259"/>
            <ac:cxnSpMk id="35" creationId="{5399AB97-7C88-F5D1-BFD3-8A3BBB420B82}"/>
          </ac:cxnSpMkLst>
        </pc:cxnChg>
        <pc:cxnChg chg="add mod">
          <ac:chgData name="Luna Leoni" userId="312c3020-9d6f-4db0-ae4b-6b60eaef957f" providerId="ADAL" clId="{02C7D6EC-D3E1-AD44-A6FF-369B2B380744}" dt="2022-12-22T13:57:07.766" v="2553" actId="14100"/>
          <ac:cxnSpMkLst>
            <pc:docMk/>
            <pc:sldMk cId="1870283612" sldId="259"/>
            <ac:cxnSpMk id="53" creationId="{5AAA4BA1-F566-BCD0-ADC3-A6BF83CCF77E}"/>
          </ac:cxnSpMkLst>
        </pc:cxnChg>
        <pc:cxnChg chg="mod">
          <ac:chgData name="Luna Leoni" userId="312c3020-9d6f-4db0-ae4b-6b60eaef957f" providerId="ADAL" clId="{02C7D6EC-D3E1-AD44-A6FF-369B2B380744}" dt="2022-12-22T11:48:58.907" v="2511" actId="1037"/>
          <ac:cxnSpMkLst>
            <pc:docMk/>
            <pc:sldMk cId="1870283612" sldId="259"/>
            <ac:cxnSpMk id="103" creationId="{D79AFC99-068D-43DF-6B91-FFAB799847DD}"/>
          </ac:cxnSpMkLst>
        </pc:cxnChg>
        <pc:cxnChg chg="mod">
          <ac:chgData name="Luna Leoni" userId="312c3020-9d6f-4db0-ae4b-6b60eaef957f" providerId="ADAL" clId="{02C7D6EC-D3E1-AD44-A6FF-369B2B380744}" dt="2022-12-22T11:48:58.907" v="2511" actId="1037"/>
          <ac:cxnSpMkLst>
            <pc:docMk/>
            <pc:sldMk cId="1870283612" sldId="259"/>
            <ac:cxnSpMk id="104" creationId="{EA5CDF5C-9AB9-93B4-8D0A-E60AC695318F}"/>
          </ac:cxnSpMkLst>
        </pc:cxnChg>
        <pc:cxnChg chg="mod">
          <ac:chgData name="Luna Leoni" userId="312c3020-9d6f-4db0-ae4b-6b60eaef957f" providerId="ADAL" clId="{02C7D6EC-D3E1-AD44-A6FF-369B2B380744}" dt="2022-12-22T13:58:53.571" v="2585" actId="1038"/>
          <ac:cxnSpMkLst>
            <pc:docMk/>
            <pc:sldMk cId="1870283612" sldId="259"/>
            <ac:cxnSpMk id="105" creationId="{D75459A8-A924-E333-301A-160CBA2E7A4B}"/>
          </ac:cxnSpMkLst>
        </pc:cxnChg>
      </pc:sldChg>
      <pc:sldChg chg="modSp add mod">
        <pc:chgData name="Luna Leoni" userId="312c3020-9d6f-4db0-ae4b-6b60eaef957f" providerId="ADAL" clId="{02C7D6EC-D3E1-AD44-A6FF-369B2B380744}" dt="2022-12-29T13:26:43.777" v="2908" actId="20577"/>
        <pc:sldMkLst>
          <pc:docMk/>
          <pc:sldMk cId="1234304472" sldId="260"/>
        </pc:sldMkLst>
        <pc:spChg chg="mod">
          <ac:chgData name="Luna Leoni" userId="312c3020-9d6f-4db0-ae4b-6b60eaef957f" providerId="ADAL" clId="{02C7D6EC-D3E1-AD44-A6FF-369B2B380744}" dt="2022-12-29T13:26:23.030" v="2895" actId="20577"/>
          <ac:spMkLst>
            <pc:docMk/>
            <pc:sldMk cId="1234304472" sldId="260"/>
            <ac:spMk id="15" creationId="{7A90CBF3-23C8-4F9B-4233-3F85F87AB414}"/>
          </ac:spMkLst>
        </pc:spChg>
        <pc:spChg chg="mod">
          <ac:chgData name="Luna Leoni" userId="312c3020-9d6f-4db0-ae4b-6b60eaef957f" providerId="ADAL" clId="{02C7D6EC-D3E1-AD44-A6FF-369B2B380744}" dt="2022-12-29T13:26:32.358" v="2900" actId="20577"/>
          <ac:spMkLst>
            <pc:docMk/>
            <pc:sldMk cId="1234304472" sldId="260"/>
            <ac:spMk id="38" creationId="{EB4A6F5A-691A-73C1-E5BF-2D0FAE287817}"/>
          </ac:spMkLst>
        </pc:spChg>
        <pc:spChg chg="mod">
          <ac:chgData name="Luna Leoni" userId="312c3020-9d6f-4db0-ae4b-6b60eaef957f" providerId="ADAL" clId="{02C7D6EC-D3E1-AD44-A6FF-369B2B380744}" dt="2022-12-29T13:26:39.982" v="2904" actId="20577"/>
          <ac:spMkLst>
            <pc:docMk/>
            <pc:sldMk cId="1234304472" sldId="260"/>
            <ac:spMk id="39" creationId="{E0875E62-D29A-19D3-56C4-7715D99441A2}"/>
          </ac:spMkLst>
        </pc:spChg>
        <pc:spChg chg="mod">
          <ac:chgData name="Luna Leoni" userId="312c3020-9d6f-4db0-ae4b-6b60eaef957f" providerId="ADAL" clId="{02C7D6EC-D3E1-AD44-A6FF-369B2B380744}" dt="2022-12-29T13:26:43.777" v="2908" actId="20577"/>
          <ac:spMkLst>
            <pc:docMk/>
            <pc:sldMk cId="1234304472" sldId="260"/>
            <ac:spMk id="56" creationId="{12F3B433-D094-A979-F2BA-BEB7D45E61B0}"/>
          </ac:spMkLst>
        </pc:spChg>
      </pc:sldChg>
      <pc:sldChg chg="delSp modSp add mod">
        <pc:chgData name="Luna Leoni" userId="312c3020-9d6f-4db0-ae4b-6b60eaef957f" providerId="ADAL" clId="{02C7D6EC-D3E1-AD44-A6FF-369B2B380744}" dt="2023-01-03T12:06:17.311" v="3147" actId="14100"/>
        <pc:sldMkLst>
          <pc:docMk/>
          <pc:sldMk cId="4025086109" sldId="261"/>
        </pc:sldMkLst>
        <pc:spChg chg="mod">
          <ac:chgData name="Luna Leoni" userId="312c3020-9d6f-4db0-ae4b-6b60eaef957f" providerId="ADAL" clId="{02C7D6EC-D3E1-AD44-A6FF-369B2B380744}" dt="2023-01-03T12:06:08.161" v="3146" actId="1076"/>
          <ac:spMkLst>
            <pc:docMk/>
            <pc:sldMk cId="4025086109" sldId="261"/>
            <ac:spMk id="38" creationId="{EB4A6F5A-691A-73C1-E5BF-2D0FAE287817}"/>
          </ac:spMkLst>
        </pc:spChg>
        <pc:spChg chg="mod">
          <ac:chgData name="Luna Leoni" userId="312c3020-9d6f-4db0-ae4b-6b60eaef957f" providerId="ADAL" clId="{02C7D6EC-D3E1-AD44-A6FF-369B2B380744}" dt="2023-01-03T12:05:55.261" v="3144" actId="1076"/>
          <ac:spMkLst>
            <pc:docMk/>
            <pc:sldMk cId="4025086109" sldId="261"/>
            <ac:spMk id="39" creationId="{E0875E62-D29A-19D3-56C4-7715D99441A2}"/>
          </ac:spMkLst>
        </pc:spChg>
        <pc:picChg chg="mod">
          <ac:chgData name="Luna Leoni" userId="312c3020-9d6f-4db0-ae4b-6b60eaef957f" providerId="ADAL" clId="{02C7D6EC-D3E1-AD44-A6FF-369B2B380744}" dt="2023-01-03T12:05:55.261" v="3144" actId="1076"/>
          <ac:picMkLst>
            <pc:docMk/>
            <pc:sldMk cId="4025086109" sldId="261"/>
            <ac:picMk id="113" creationId="{DC1A6BF0-BFA6-F31D-76D1-1A9590D796DA}"/>
          </ac:picMkLst>
        </pc:picChg>
        <pc:picChg chg="mod">
          <ac:chgData name="Luna Leoni" userId="312c3020-9d6f-4db0-ae4b-6b60eaef957f" providerId="ADAL" clId="{02C7D6EC-D3E1-AD44-A6FF-369B2B380744}" dt="2023-01-03T12:06:08.161" v="3146" actId="1076"/>
          <ac:picMkLst>
            <pc:docMk/>
            <pc:sldMk cId="4025086109" sldId="261"/>
            <ac:picMk id="115" creationId="{2D2E9992-2897-9E69-4A45-1B2E217F9351}"/>
          </ac:picMkLst>
        </pc:picChg>
        <pc:cxnChg chg="mod">
          <ac:chgData name="Luna Leoni" userId="312c3020-9d6f-4db0-ae4b-6b60eaef957f" providerId="ADAL" clId="{02C7D6EC-D3E1-AD44-A6FF-369B2B380744}" dt="2023-01-03T12:06:17.311" v="3147" actId="14100"/>
          <ac:cxnSpMkLst>
            <pc:docMk/>
            <pc:sldMk cId="4025086109" sldId="261"/>
            <ac:cxnSpMk id="28" creationId="{566F1A90-F4BB-4B5A-E8D0-4BAADB277647}"/>
          </ac:cxnSpMkLst>
        </pc:cxnChg>
        <pc:cxnChg chg="mod">
          <ac:chgData name="Luna Leoni" userId="312c3020-9d6f-4db0-ae4b-6b60eaef957f" providerId="ADAL" clId="{02C7D6EC-D3E1-AD44-A6FF-369B2B380744}" dt="2023-01-03T12:05:55.261" v="3144" actId="1076"/>
          <ac:cxnSpMkLst>
            <pc:docMk/>
            <pc:sldMk cId="4025086109" sldId="261"/>
            <ac:cxnSpMk id="53" creationId="{5AAA4BA1-F566-BCD0-ADC3-A6BF83CCF77E}"/>
          </ac:cxnSpMkLst>
        </pc:cxnChg>
        <pc:cxnChg chg="del">
          <ac:chgData name="Luna Leoni" userId="312c3020-9d6f-4db0-ae4b-6b60eaef957f" providerId="ADAL" clId="{02C7D6EC-D3E1-AD44-A6FF-369B2B380744}" dt="2023-01-03T12:05:57.607" v="3145" actId="478"/>
          <ac:cxnSpMkLst>
            <pc:docMk/>
            <pc:sldMk cId="4025086109" sldId="261"/>
            <ac:cxnSpMk id="104" creationId="{EA5CDF5C-9AB9-93B4-8D0A-E60AC695318F}"/>
          </ac:cxnSpMkLst>
        </pc:cxnChg>
      </pc:sldChg>
      <pc:sldMasterChg chg="modSp modSldLayout">
        <pc:chgData name="Luna Leoni" userId="312c3020-9d6f-4db0-ae4b-6b60eaef957f" providerId="ADAL" clId="{02C7D6EC-D3E1-AD44-A6FF-369B2B380744}" dt="2022-12-21T17:40:34.509" v="1090"/>
        <pc:sldMasterMkLst>
          <pc:docMk/>
          <pc:sldMasterMk cId="1801161030" sldId="2147483648"/>
        </pc:sldMasterMkLst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asterMk cId="1801161030" sldId="2147483648"/>
            <ac:spMk id="2" creationId="{62C0DE97-BA35-DCB9-D947-250854FEC5AE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asterMk cId="1801161030" sldId="2147483648"/>
            <ac:spMk id="3" creationId="{2A2A6161-B9C0-501F-31AF-4C9DF572C068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asterMk cId="1801161030" sldId="2147483648"/>
            <ac:spMk id="4" creationId="{6F93560E-9B7F-B512-8A4B-E177722E988F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asterMk cId="1801161030" sldId="2147483648"/>
            <ac:spMk id="5" creationId="{6C621A7D-AE41-CA6B-5809-89F83C6F3B0E}"/>
          </ac:spMkLst>
        </pc:spChg>
        <pc:spChg chg="mod">
          <ac:chgData name="Luna Leoni" userId="312c3020-9d6f-4db0-ae4b-6b60eaef957f" providerId="ADAL" clId="{02C7D6EC-D3E1-AD44-A6FF-369B2B380744}" dt="2022-12-21T17:40:34.509" v="1090"/>
          <ac:spMkLst>
            <pc:docMk/>
            <pc:sldMasterMk cId="1801161030" sldId="2147483648"/>
            <ac:spMk id="6" creationId="{023737AF-E159-0763-A514-B11AF218AA50}"/>
          </ac:spMkLst>
        </pc:sp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3739792826" sldId="2147483649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3739792826" sldId="2147483649"/>
              <ac:spMk id="2" creationId="{3C71677E-ED11-088A-D16E-79AE64FF50AF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3739792826" sldId="2147483649"/>
              <ac:spMk id="3" creationId="{016B258C-3D05-A755-9DCF-6FE158D93A0C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4215506109" sldId="2147483651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4215506109" sldId="2147483651"/>
              <ac:spMk id="2" creationId="{411CFD41-B2D1-8AD1-A7EC-8F17807372E9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4215506109" sldId="2147483651"/>
              <ac:spMk id="3" creationId="{ACBE1B01-16D7-9A9C-B570-72B4AE448C95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1749429586" sldId="2147483652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749429586" sldId="2147483652"/>
              <ac:spMk id="3" creationId="{6A4407D1-91DC-2634-DC23-0B762E4C133F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749429586" sldId="2147483652"/>
              <ac:spMk id="4" creationId="{EDACDC51-0721-D58E-8161-F233405DB57A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1869057882" sldId="2147483653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869057882" sldId="2147483653"/>
              <ac:spMk id="2" creationId="{4204FE22-329F-F536-09B3-17AD1F89C9E9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869057882" sldId="2147483653"/>
              <ac:spMk id="3" creationId="{9190D694-8D35-0028-4156-89FC91237E8E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869057882" sldId="2147483653"/>
              <ac:spMk id="4" creationId="{F615015D-17B4-CC54-C0FB-8F9CF9D90571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869057882" sldId="2147483653"/>
              <ac:spMk id="5" creationId="{B981E1FA-5CBD-2191-5C64-5135228AFB34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869057882" sldId="2147483653"/>
              <ac:spMk id="6" creationId="{607901E8-33AC-58FB-BFAA-D983F06C34F7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1719943285" sldId="2147483656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719943285" sldId="2147483656"/>
              <ac:spMk id="2" creationId="{2F18F585-A481-E4B4-8C49-2B1B841BECF0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719943285" sldId="2147483656"/>
              <ac:spMk id="3" creationId="{16C0EF6D-4E1F-DF42-A1C1-CDCEDAA56379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719943285" sldId="2147483656"/>
              <ac:spMk id="4" creationId="{14EC83EE-D36C-C31A-7C80-9B48DDDC0AAD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982214886" sldId="2147483657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982214886" sldId="2147483657"/>
              <ac:spMk id="2" creationId="{EB25731C-3BAB-0DFE-1DF3-F6EDC9A3765C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982214886" sldId="2147483657"/>
              <ac:spMk id="3" creationId="{0769613B-5857-2501-8768-A508D1B61BCD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982214886" sldId="2147483657"/>
              <ac:spMk id="4" creationId="{A05F9F2A-1523-123C-D84C-608741AA5DC3}"/>
            </ac:spMkLst>
          </pc:spChg>
        </pc:sldLayoutChg>
        <pc:sldLayoutChg chg="modSp">
          <pc:chgData name="Luna Leoni" userId="312c3020-9d6f-4db0-ae4b-6b60eaef957f" providerId="ADAL" clId="{02C7D6EC-D3E1-AD44-A6FF-369B2B380744}" dt="2022-12-21T17:40:34.509" v="1090"/>
          <pc:sldLayoutMkLst>
            <pc:docMk/>
            <pc:sldMasterMk cId="1801161030" sldId="2147483648"/>
            <pc:sldLayoutMk cId="1990224053" sldId="2147483659"/>
          </pc:sldLayoutMkLst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990224053" sldId="2147483659"/>
              <ac:spMk id="2" creationId="{00A235BB-9437-784C-647D-0767403FF813}"/>
            </ac:spMkLst>
          </pc:spChg>
          <pc:spChg chg="mod">
            <ac:chgData name="Luna Leoni" userId="312c3020-9d6f-4db0-ae4b-6b60eaef957f" providerId="ADAL" clId="{02C7D6EC-D3E1-AD44-A6FF-369B2B380744}" dt="2022-12-21T17:40:34.509" v="1090"/>
            <ac:spMkLst>
              <pc:docMk/>
              <pc:sldMasterMk cId="1801161030" sldId="2147483648"/>
              <pc:sldLayoutMk cId="1990224053" sldId="2147483659"/>
              <ac:spMk id="3" creationId="{7415CCC4-545F-5F5A-3618-A040680B9C8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2414" y="1122363"/>
            <a:ext cx="1111448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2414" y="3602038"/>
            <a:ext cx="1111448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37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64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5071" y="365125"/>
            <a:ext cx="3195414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8828" y="365125"/>
            <a:ext cx="9401002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80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100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110" y="1709739"/>
            <a:ext cx="1278165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110" y="4589464"/>
            <a:ext cx="127816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595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8828" y="1825625"/>
            <a:ext cx="6298208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02277" y="1825625"/>
            <a:ext cx="6298208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412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758" y="365126"/>
            <a:ext cx="12781657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0759" y="1681163"/>
            <a:ext cx="626926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0759" y="2505075"/>
            <a:ext cx="6269263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2277" y="1681163"/>
            <a:ext cx="63001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02277" y="2505075"/>
            <a:ext cx="630013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03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94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60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758" y="457200"/>
            <a:ext cx="477961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138" y="987426"/>
            <a:ext cx="750227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0758" y="2057400"/>
            <a:ext cx="477961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42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0758" y="457200"/>
            <a:ext cx="477961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00138" y="987426"/>
            <a:ext cx="750227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0758" y="2057400"/>
            <a:ext cx="477961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228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8828" y="365126"/>
            <a:ext cx="127816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8828" y="1825625"/>
            <a:ext cx="127816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8828" y="6356351"/>
            <a:ext cx="33343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27FF1-0893-5547-ADD3-D501D87B6748}" type="datetimeFigureOut">
              <a:rPr lang="it-IT" smtClean="0"/>
              <a:t>30/04/23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8898" y="6356351"/>
            <a:ext cx="50015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6140" y="6356351"/>
            <a:ext cx="33343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1BCBC-8F3E-E743-9414-0DAC4F1610C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41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tangolo 19"/>
          <p:cNvSpPr/>
          <p:nvPr/>
        </p:nvSpPr>
        <p:spPr>
          <a:xfrm>
            <a:off x="3697544" y="4007264"/>
            <a:ext cx="3029795" cy="1513328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013"/>
          </a:p>
        </p:txBody>
      </p:sp>
      <p:cxnSp>
        <p:nvCxnSpPr>
          <p:cNvPr id="22" name="Connettore 2 21"/>
          <p:cNvCxnSpPr/>
          <p:nvPr/>
        </p:nvCxnSpPr>
        <p:spPr>
          <a:xfrm flipV="1">
            <a:off x="5221505" y="2699351"/>
            <a:ext cx="0" cy="12679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ttangolo 26"/>
          <p:cNvSpPr/>
          <p:nvPr/>
        </p:nvSpPr>
        <p:spPr>
          <a:xfrm>
            <a:off x="3699486" y="4052222"/>
            <a:ext cx="312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ENVIRONMENTS-SPECIFIC FACTORS</a:t>
            </a:r>
          </a:p>
          <a:p>
            <a:pPr algn="ctr">
              <a:defRPr/>
            </a:pPr>
            <a:r>
              <a:rPr lang="en-GB" sz="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Macro and local socio-institutional, economic and natural contexts</a:t>
            </a:r>
          </a:p>
          <a:p>
            <a:pPr algn="ctr">
              <a:defRPr/>
            </a:pPr>
            <a:endParaRPr lang="en-GB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local authorities and communities’ involvement  (-)</a:t>
            </a:r>
          </a:p>
          <a:p>
            <a:pPr algn="ctr">
              <a:defRPr/>
            </a:pPr>
            <a:r>
              <a:rPr lang="en-GB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Government support through </a:t>
            </a:r>
            <a:r>
              <a:rPr lang="en-GB" sz="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specific campaigns (+)</a:t>
            </a:r>
            <a:endParaRPr lang="en-GB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multilevel collaborations (-)</a:t>
            </a:r>
          </a:p>
          <a:p>
            <a:pPr algn="ctr">
              <a:defRPr/>
            </a:pPr>
            <a:r>
              <a:rPr lang="en-GB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Inadequate skills on the part of the administrators (-)</a:t>
            </a:r>
            <a:endParaRPr lang="en-GB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adequate infrastructure (-)</a:t>
            </a:r>
            <a:endParaRPr lang="en-GB" sz="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r>
              <a:rPr lang="en-GB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rowing demand for tourism services from diasporic </a:t>
            </a:r>
            <a:r>
              <a:rPr lang="en-GB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Africans  (+)</a:t>
            </a:r>
            <a:endParaRPr lang="en-GB" sz="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defRPr/>
            </a:pPr>
            <a:endParaRPr lang="en-GB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GB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GB" sz="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4080357" y="1897434"/>
            <a:ext cx="23145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GUEST HOUSES-SPECIFIC FACTORS</a:t>
            </a:r>
          </a:p>
          <a:p>
            <a:pPr algn="ctr">
              <a:defRPr/>
            </a:pPr>
            <a:endParaRPr lang="en-GB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nadequate skills on the part of entrepreneurs (-)</a:t>
            </a:r>
          </a:p>
          <a:p>
            <a:pPr algn="ctr">
              <a:defRPr/>
            </a:pPr>
            <a:r>
              <a:rPr lang="en-GB" sz="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Entrepreneurs’ spirit of solidarity (+)</a:t>
            </a:r>
            <a:endParaRPr lang="en-GB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3697545" y="1800420"/>
            <a:ext cx="3018934" cy="876231"/>
          </a:xfrm>
          <a:prstGeom prst="rect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013"/>
          </a:p>
        </p:txBody>
      </p:sp>
      <p:sp>
        <p:nvSpPr>
          <p:cNvPr id="62" name="Rettangolo 61"/>
          <p:cNvSpPr/>
          <p:nvPr/>
        </p:nvSpPr>
        <p:spPr>
          <a:xfrm>
            <a:off x="6843254" y="3120944"/>
            <a:ext cx="2033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it-IT" sz="900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(Un)Sustainable heritage tourism paths development in Ghana    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2405152" y="872582"/>
            <a:ext cx="571406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 </a:t>
            </a:r>
            <a:r>
              <a:rPr lang="it-IT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Interdependent</a:t>
            </a:r>
            <a:r>
              <a:rPr lang="it-IT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it-IT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emerged</a:t>
            </a:r>
            <a:r>
              <a:rPr lang="it-IT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 </a:t>
            </a:r>
            <a:r>
              <a:rPr lang="it-IT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it-IT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44E5A598-80AF-D94A-0635-94361AFAB698}"/>
              </a:ext>
            </a:extLst>
          </p:cNvPr>
          <p:cNvCxnSpPr/>
          <p:nvPr/>
        </p:nvCxnSpPr>
        <p:spPr>
          <a:xfrm>
            <a:off x="5221505" y="3333341"/>
            <a:ext cx="14949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1719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1076</TotalTime>
  <Words>90</Words>
  <Application>Microsoft Macintosh PowerPoint</Application>
  <PresentationFormat>Personalizzato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Luna Leoni</dc:creator>
  <cp:lastModifiedBy>silvia baiocco</cp:lastModifiedBy>
  <cp:revision>4</cp:revision>
  <dcterms:created xsi:type="dcterms:W3CDTF">2022-12-20T12:12:11Z</dcterms:created>
  <dcterms:modified xsi:type="dcterms:W3CDTF">2023-04-30T22:21:13Z</dcterms:modified>
</cp:coreProperties>
</file>