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1" r:id="rId2"/>
    <p:sldId id="260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EB215-C402-A44E-B45A-A2F203B40EBA}" type="datetimeFigureOut">
              <a:rPr lang="fr-FR" smtClean="0"/>
              <a:t>20/05/2020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B585-E843-F345-9597-0818D795CE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.2.5.P101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3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62" y="1201139"/>
            <a:ext cx="6434668" cy="4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507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33" y="-416689"/>
            <a:ext cx="9688333" cy="72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5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.1.2.0098338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22035" r="9120" b="34167"/>
          <a:stretch/>
        </p:blipFill>
        <p:spPr>
          <a:xfrm>
            <a:off x="250271" y="194685"/>
            <a:ext cx="8296953" cy="657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ichelinaWoutiersTheTriumphofBacchusKHM.1643-1659 Wi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t="23386" r="46050" b="28354"/>
          <a:stretch/>
        </p:blipFill>
        <p:spPr>
          <a:xfrm>
            <a:off x="2440802" y="746449"/>
            <a:ext cx="4989683" cy="611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0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5396" r="6494" b="5571"/>
          <a:stretch/>
        </p:blipFill>
        <p:spPr>
          <a:xfrm>
            <a:off x="1612837" y="203956"/>
            <a:ext cx="5080129" cy="64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6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jan fransz van der Merck portait of a woman bos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8081" r="27875" b="1859"/>
          <a:stretch/>
        </p:blipFill>
        <p:spPr>
          <a:xfrm>
            <a:off x="3106918" y="1043162"/>
            <a:ext cx="3884493" cy="54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5093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/>
          <a:stretch/>
        </p:blipFill>
        <p:spPr>
          <a:xfrm>
            <a:off x="386943" y="0"/>
            <a:ext cx="8270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0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90" y="81067"/>
            <a:ext cx="5149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101055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r="15781"/>
          <a:stretch/>
        </p:blipFill>
        <p:spPr>
          <a:xfrm>
            <a:off x="2198210" y="84133"/>
            <a:ext cx="5098816" cy="65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i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1149</TotalTime>
  <Words>0</Words>
  <Application>Microsoft Macintosh PowerPoint</Application>
  <PresentationFormat>Présentation à l'écran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Noir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Paris 1 Panthéon-Sorbonne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Morel</dc:creator>
  <cp:lastModifiedBy>philippe Morel</cp:lastModifiedBy>
  <cp:revision>4</cp:revision>
  <dcterms:created xsi:type="dcterms:W3CDTF">2020-05-19T15:37:43Z</dcterms:created>
  <dcterms:modified xsi:type="dcterms:W3CDTF">2020-05-20T10:49:14Z</dcterms:modified>
</cp:coreProperties>
</file>